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6" r:id="rId2"/>
    <p:sldId id="263" r:id="rId3"/>
    <p:sldId id="265" r:id="rId4"/>
    <p:sldId id="260" r:id="rId5"/>
    <p:sldId id="261" r:id="rId6"/>
    <p:sldId id="262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6" r:id="rId16"/>
    <p:sldId id="277" r:id="rId17"/>
    <p:sldId id="278" r:id="rId18"/>
    <p:sldId id="279" r:id="rId19"/>
    <p:sldId id="280" r:id="rId20"/>
    <p:sldId id="281" r:id="rId21"/>
    <p:sldId id="282" r:id="rId22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1" autoAdjust="0"/>
    <p:restoredTop sz="94660"/>
  </p:normalViewPr>
  <p:slideViewPr>
    <p:cSldViewPr>
      <p:cViewPr varScale="1">
        <p:scale>
          <a:sx n="73" d="100"/>
          <a:sy n="73" d="100"/>
        </p:scale>
        <p:origin x="-13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viewProps" Target="view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handoutMaster" Target="handoutMasters/handoutMaster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notesMaster" Target="notesMasters/notesMaster1.xml" /><Relationship Id="rId28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heme" Target="theme/theme1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1920C2-BCC3-4471-BDC8-E88DC8B733B8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C3242DA-836D-42BE-8F0C-2D8144E1FE76}">
      <dgm:prSet/>
      <dgm:spPr/>
      <dgm:t>
        <a:bodyPr/>
        <a:lstStyle/>
        <a:p>
          <a:pPr rtl="0"/>
          <a:r>
            <a:rPr lang="en-US" baseline="0" dirty="0"/>
            <a:t>INTERNAL BUSINESS ENVIRONMENT</a:t>
          </a:r>
        </a:p>
      </dgm:t>
    </dgm:pt>
    <dgm:pt modelId="{8F55FEA9-5C59-4F0D-95C9-C608042870EB}" type="parTrans" cxnId="{BF284D22-1F47-4CAC-B464-ABD8CC13C7AE}">
      <dgm:prSet/>
      <dgm:spPr/>
      <dgm:t>
        <a:bodyPr/>
        <a:lstStyle/>
        <a:p>
          <a:endParaRPr lang="en-US"/>
        </a:p>
      </dgm:t>
    </dgm:pt>
    <dgm:pt modelId="{6B1726A0-165C-4473-9DCE-70E63FE7D04B}" type="sibTrans" cxnId="{BF284D22-1F47-4CAC-B464-ABD8CC13C7AE}">
      <dgm:prSet/>
      <dgm:spPr/>
      <dgm:t>
        <a:bodyPr/>
        <a:lstStyle/>
        <a:p>
          <a:endParaRPr lang="en-US"/>
        </a:p>
      </dgm:t>
    </dgm:pt>
    <dgm:pt modelId="{B104F7E7-9254-4AE1-9E42-19E9FC74AF6C}">
      <dgm:prSet/>
      <dgm:spPr/>
      <dgm:t>
        <a:bodyPr/>
        <a:lstStyle/>
        <a:p>
          <a:pPr rtl="0"/>
          <a:r>
            <a:rPr lang="en-US" baseline="0" dirty="0"/>
            <a:t>EXTERNAL BUSINESS ENVIRONMENT</a:t>
          </a:r>
        </a:p>
      </dgm:t>
    </dgm:pt>
    <dgm:pt modelId="{4E1D42E5-FFC7-44E4-87EF-F05437EED043}" type="parTrans" cxnId="{060D0EF8-35A3-4131-B07F-2938DB26B06F}">
      <dgm:prSet/>
      <dgm:spPr/>
      <dgm:t>
        <a:bodyPr/>
        <a:lstStyle/>
        <a:p>
          <a:endParaRPr lang="en-US"/>
        </a:p>
      </dgm:t>
    </dgm:pt>
    <dgm:pt modelId="{A136BFF5-CE7B-4FA4-B286-545A3C7C9A91}" type="sibTrans" cxnId="{060D0EF8-35A3-4131-B07F-2938DB26B06F}">
      <dgm:prSet/>
      <dgm:spPr/>
      <dgm:t>
        <a:bodyPr/>
        <a:lstStyle/>
        <a:p>
          <a:endParaRPr lang="en-US"/>
        </a:p>
      </dgm:t>
    </dgm:pt>
    <dgm:pt modelId="{97663E49-6A96-436C-8BCF-2E73CEA3993B}" type="pres">
      <dgm:prSet presAssocID="{C81920C2-BCC3-4471-BDC8-E88DC8B733B8}" presName="Name0" presStyleCnt="0">
        <dgm:presLayoutVars>
          <dgm:dir/>
          <dgm:resizeHandles val="exact"/>
        </dgm:presLayoutVars>
      </dgm:prSet>
      <dgm:spPr/>
    </dgm:pt>
    <dgm:pt modelId="{E1E3681D-105F-478A-9900-255B1E391C5B}" type="pres">
      <dgm:prSet presAssocID="{C81920C2-BCC3-4471-BDC8-E88DC8B733B8}" presName="fgShape" presStyleLbl="fgShp" presStyleIdx="0" presStyleCnt="1"/>
      <dgm:spPr/>
    </dgm:pt>
    <dgm:pt modelId="{0CDC5A7D-9F4F-48F3-9BDE-6859F5E96382}" type="pres">
      <dgm:prSet presAssocID="{C81920C2-BCC3-4471-BDC8-E88DC8B733B8}" presName="linComp" presStyleCnt="0"/>
      <dgm:spPr/>
    </dgm:pt>
    <dgm:pt modelId="{E2E7E891-C305-4D66-8188-4611BB3337E8}" type="pres">
      <dgm:prSet presAssocID="{8C3242DA-836D-42BE-8F0C-2D8144E1FE76}" presName="compNode" presStyleCnt="0"/>
      <dgm:spPr/>
    </dgm:pt>
    <dgm:pt modelId="{A670A977-3649-4DF4-A644-CF36494B798F}" type="pres">
      <dgm:prSet presAssocID="{8C3242DA-836D-42BE-8F0C-2D8144E1FE76}" presName="bkgdShape" presStyleLbl="node1" presStyleIdx="0" presStyleCnt="2" custLinFactY="-100000" custLinFactNeighborX="1829" custLinFactNeighborY="-134783"/>
      <dgm:spPr/>
    </dgm:pt>
    <dgm:pt modelId="{5FEA72DA-F8AE-4CCA-834B-02F293FE9A8A}" type="pres">
      <dgm:prSet presAssocID="{8C3242DA-836D-42BE-8F0C-2D8144E1FE76}" presName="nodeTx" presStyleLbl="node1" presStyleIdx="0" presStyleCnt="2">
        <dgm:presLayoutVars>
          <dgm:bulletEnabled val="1"/>
        </dgm:presLayoutVars>
      </dgm:prSet>
      <dgm:spPr/>
    </dgm:pt>
    <dgm:pt modelId="{2C340CD7-08F6-4DB6-976E-CB6E551E476E}" type="pres">
      <dgm:prSet presAssocID="{8C3242DA-836D-42BE-8F0C-2D8144E1FE76}" presName="invisiNode" presStyleLbl="node1" presStyleIdx="0" presStyleCnt="2"/>
      <dgm:spPr/>
    </dgm:pt>
    <dgm:pt modelId="{121189E9-B3E1-4449-B391-837DB2D4462C}" type="pres">
      <dgm:prSet presAssocID="{8C3242DA-836D-42BE-8F0C-2D8144E1FE76}" presName="imagNode" presStyleLbl="fgImgPlace1" presStyleIdx="0" presStyleCnt="2"/>
      <dgm:spPr/>
    </dgm:pt>
    <dgm:pt modelId="{D4CA6C68-464D-439D-8D32-2EDC9A93E436}" type="pres">
      <dgm:prSet presAssocID="{6B1726A0-165C-4473-9DCE-70E63FE7D04B}" presName="sibTrans" presStyleLbl="sibTrans2D1" presStyleIdx="0" presStyleCnt="0"/>
      <dgm:spPr/>
    </dgm:pt>
    <dgm:pt modelId="{D711E671-C274-425D-A353-931C3825CADD}" type="pres">
      <dgm:prSet presAssocID="{B104F7E7-9254-4AE1-9E42-19E9FC74AF6C}" presName="compNode" presStyleCnt="0"/>
      <dgm:spPr/>
    </dgm:pt>
    <dgm:pt modelId="{B40A35C7-53B4-45C3-9BAF-BE4A0058C3DA}" type="pres">
      <dgm:prSet presAssocID="{B104F7E7-9254-4AE1-9E42-19E9FC74AF6C}" presName="bkgdShape" presStyleLbl="node1" presStyleIdx="1" presStyleCnt="2"/>
      <dgm:spPr/>
    </dgm:pt>
    <dgm:pt modelId="{CB0D3D27-3511-43F4-A31F-7532E93D8D6A}" type="pres">
      <dgm:prSet presAssocID="{B104F7E7-9254-4AE1-9E42-19E9FC74AF6C}" presName="nodeTx" presStyleLbl="node1" presStyleIdx="1" presStyleCnt="2">
        <dgm:presLayoutVars>
          <dgm:bulletEnabled val="1"/>
        </dgm:presLayoutVars>
      </dgm:prSet>
      <dgm:spPr/>
    </dgm:pt>
    <dgm:pt modelId="{86E125D2-F959-4B92-B1C7-65DF3208E71C}" type="pres">
      <dgm:prSet presAssocID="{B104F7E7-9254-4AE1-9E42-19E9FC74AF6C}" presName="invisiNode" presStyleLbl="node1" presStyleIdx="1" presStyleCnt="2"/>
      <dgm:spPr/>
    </dgm:pt>
    <dgm:pt modelId="{1FEFCDF2-0737-4168-9AEE-E9599B89A556}" type="pres">
      <dgm:prSet presAssocID="{B104F7E7-9254-4AE1-9E42-19E9FC74AF6C}" presName="imagNode" presStyleLbl="fgImgPlace1" presStyleIdx="1" presStyleCnt="2"/>
      <dgm:spPr/>
    </dgm:pt>
  </dgm:ptLst>
  <dgm:cxnLst>
    <dgm:cxn modelId="{0ACA010A-DECC-49DA-9B38-2C317F359784}" type="presOf" srcId="{B104F7E7-9254-4AE1-9E42-19E9FC74AF6C}" destId="{B40A35C7-53B4-45C3-9BAF-BE4A0058C3DA}" srcOrd="0" destOrd="0" presId="urn:microsoft.com/office/officeart/2005/8/layout/hList7"/>
    <dgm:cxn modelId="{BF284D22-1F47-4CAC-B464-ABD8CC13C7AE}" srcId="{C81920C2-BCC3-4471-BDC8-E88DC8B733B8}" destId="{8C3242DA-836D-42BE-8F0C-2D8144E1FE76}" srcOrd="0" destOrd="0" parTransId="{8F55FEA9-5C59-4F0D-95C9-C608042870EB}" sibTransId="{6B1726A0-165C-4473-9DCE-70E63FE7D04B}"/>
    <dgm:cxn modelId="{D950D62D-5074-42DA-BD39-2AF7D5B982EF}" type="presOf" srcId="{8C3242DA-836D-42BE-8F0C-2D8144E1FE76}" destId="{5FEA72DA-F8AE-4CCA-834B-02F293FE9A8A}" srcOrd="1" destOrd="0" presId="urn:microsoft.com/office/officeart/2005/8/layout/hList7"/>
    <dgm:cxn modelId="{EF302256-4C56-43D1-8D97-DCE6C5339919}" type="presOf" srcId="{C81920C2-BCC3-4471-BDC8-E88DC8B733B8}" destId="{97663E49-6A96-436C-8BCF-2E73CEA3993B}" srcOrd="0" destOrd="0" presId="urn:microsoft.com/office/officeart/2005/8/layout/hList7"/>
    <dgm:cxn modelId="{30B67757-F398-46A7-B5B3-059B6910419D}" type="presOf" srcId="{6B1726A0-165C-4473-9DCE-70E63FE7D04B}" destId="{D4CA6C68-464D-439D-8D32-2EDC9A93E436}" srcOrd="0" destOrd="0" presId="urn:microsoft.com/office/officeart/2005/8/layout/hList7"/>
    <dgm:cxn modelId="{9AA0AFDC-47E9-48ED-82D8-9B240560EE58}" type="presOf" srcId="{8C3242DA-836D-42BE-8F0C-2D8144E1FE76}" destId="{A670A977-3649-4DF4-A644-CF36494B798F}" srcOrd="0" destOrd="0" presId="urn:microsoft.com/office/officeart/2005/8/layout/hList7"/>
    <dgm:cxn modelId="{33008ADD-AAA1-4540-8CA1-1286E7E141B1}" type="presOf" srcId="{B104F7E7-9254-4AE1-9E42-19E9FC74AF6C}" destId="{CB0D3D27-3511-43F4-A31F-7532E93D8D6A}" srcOrd="1" destOrd="0" presId="urn:microsoft.com/office/officeart/2005/8/layout/hList7"/>
    <dgm:cxn modelId="{060D0EF8-35A3-4131-B07F-2938DB26B06F}" srcId="{C81920C2-BCC3-4471-BDC8-E88DC8B733B8}" destId="{B104F7E7-9254-4AE1-9E42-19E9FC74AF6C}" srcOrd="1" destOrd="0" parTransId="{4E1D42E5-FFC7-44E4-87EF-F05437EED043}" sibTransId="{A136BFF5-CE7B-4FA4-B286-545A3C7C9A91}"/>
    <dgm:cxn modelId="{D3065562-6313-45B6-8C62-A440F952C7EC}" type="presParOf" srcId="{97663E49-6A96-436C-8BCF-2E73CEA3993B}" destId="{E1E3681D-105F-478A-9900-255B1E391C5B}" srcOrd="0" destOrd="0" presId="urn:microsoft.com/office/officeart/2005/8/layout/hList7"/>
    <dgm:cxn modelId="{5F45FC98-E9A1-474A-A044-3918AE4422AD}" type="presParOf" srcId="{97663E49-6A96-436C-8BCF-2E73CEA3993B}" destId="{0CDC5A7D-9F4F-48F3-9BDE-6859F5E96382}" srcOrd="1" destOrd="0" presId="urn:microsoft.com/office/officeart/2005/8/layout/hList7"/>
    <dgm:cxn modelId="{B2D6422B-6470-4DA2-8231-8ACA6E2B7511}" type="presParOf" srcId="{0CDC5A7D-9F4F-48F3-9BDE-6859F5E96382}" destId="{E2E7E891-C305-4D66-8188-4611BB3337E8}" srcOrd="0" destOrd="0" presId="urn:microsoft.com/office/officeart/2005/8/layout/hList7"/>
    <dgm:cxn modelId="{BEF41F02-1492-4EE2-8A86-45CF0FD4A17A}" type="presParOf" srcId="{E2E7E891-C305-4D66-8188-4611BB3337E8}" destId="{A670A977-3649-4DF4-A644-CF36494B798F}" srcOrd="0" destOrd="0" presId="urn:microsoft.com/office/officeart/2005/8/layout/hList7"/>
    <dgm:cxn modelId="{767D7238-0778-44B8-BA2A-8183557FCF53}" type="presParOf" srcId="{E2E7E891-C305-4D66-8188-4611BB3337E8}" destId="{5FEA72DA-F8AE-4CCA-834B-02F293FE9A8A}" srcOrd="1" destOrd="0" presId="urn:microsoft.com/office/officeart/2005/8/layout/hList7"/>
    <dgm:cxn modelId="{CBDCB6D7-E0A4-4820-B55E-E2C79D66F8D2}" type="presParOf" srcId="{E2E7E891-C305-4D66-8188-4611BB3337E8}" destId="{2C340CD7-08F6-4DB6-976E-CB6E551E476E}" srcOrd="2" destOrd="0" presId="urn:microsoft.com/office/officeart/2005/8/layout/hList7"/>
    <dgm:cxn modelId="{AD2979E3-63BD-47CC-AB79-0DB523FE40DA}" type="presParOf" srcId="{E2E7E891-C305-4D66-8188-4611BB3337E8}" destId="{121189E9-B3E1-4449-B391-837DB2D4462C}" srcOrd="3" destOrd="0" presId="urn:microsoft.com/office/officeart/2005/8/layout/hList7"/>
    <dgm:cxn modelId="{6A925749-5808-4A90-970C-D99B7DD0A288}" type="presParOf" srcId="{0CDC5A7D-9F4F-48F3-9BDE-6859F5E96382}" destId="{D4CA6C68-464D-439D-8D32-2EDC9A93E436}" srcOrd="1" destOrd="0" presId="urn:microsoft.com/office/officeart/2005/8/layout/hList7"/>
    <dgm:cxn modelId="{BF8B6E85-BC78-4380-A9CF-3B9C747D617D}" type="presParOf" srcId="{0CDC5A7D-9F4F-48F3-9BDE-6859F5E96382}" destId="{D711E671-C274-425D-A353-931C3825CADD}" srcOrd="2" destOrd="0" presId="urn:microsoft.com/office/officeart/2005/8/layout/hList7"/>
    <dgm:cxn modelId="{A98028C2-089E-4567-BEEE-AF5C5F89DE2B}" type="presParOf" srcId="{D711E671-C274-425D-A353-931C3825CADD}" destId="{B40A35C7-53B4-45C3-9BAF-BE4A0058C3DA}" srcOrd="0" destOrd="0" presId="urn:microsoft.com/office/officeart/2005/8/layout/hList7"/>
    <dgm:cxn modelId="{BC536347-A717-4108-AAF1-7518AE1D40BE}" type="presParOf" srcId="{D711E671-C274-425D-A353-931C3825CADD}" destId="{CB0D3D27-3511-43F4-A31F-7532E93D8D6A}" srcOrd="1" destOrd="0" presId="urn:microsoft.com/office/officeart/2005/8/layout/hList7"/>
    <dgm:cxn modelId="{AD49A0EC-FDF1-4E23-A5D1-B09C9AF6A8E1}" type="presParOf" srcId="{D711E671-C274-425D-A353-931C3825CADD}" destId="{86E125D2-F959-4B92-B1C7-65DF3208E71C}" srcOrd="2" destOrd="0" presId="urn:microsoft.com/office/officeart/2005/8/layout/hList7"/>
    <dgm:cxn modelId="{154F3BFD-FABA-4FA0-8976-44085F2F1E2A}" type="presParOf" srcId="{D711E671-C274-425D-A353-931C3825CADD}" destId="{1FEFCDF2-0737-4168-9AEE-E9599B89A55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BDBDE9F-245A-4152-828B-D52979C2BEFC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6231C5-0ECD-4818-A52E-C14F241F97AF}">
      <dgm:prSet/>
      <dgm:spPr/>
      <dgm:t>
        <a:bodyPr/>
        <a:lstStyle/>
        <a:p>
          <a:pPr rtl="0"/>
          <a:r>
            <a:rPr lang="en-US" dirty="0"/>
            <a:t>MACRO ENVIRONMENT OF BUSINESS</a:t>
          </a:r>
        </a:p>
      </dgm:t>
    </dgm:pt>
    <dgm:pt modelId="{B8193F47-2684-4BAF-9383-7C6B4EAC7CC5}" type="parTrans" cxnId="{F90B8B2B-E463-409D-8E98-E8B01CB7A07A}">
      <dgm:prSet/>
      <dgm:spPr/>
      <dgm:t>
        <a:bodyPr/>
        <a:lstStyle/>
        <a:p>
          <a:endParaRPr lang="en-US"/>
        </a:p>
      </dgm:t>
    </dgm:pt>
    <dgm:pt modelId="{71CD3F70-1552-4C40-B8B3-1879626A699D}" type="sibTrans" cxnId="{F90B8B2B-E463-409D-8E98-E8B01CB7A07A}">
      <dgm:prSet/>
      <dgm:spPr/>
      <dgm:t>
        <a:bodyPr/>
        <a:lstStyle/>
        <a:p>
          <a:endParaRPr lang="en-US"/>
        </a:p>
      </dgm:t>
    </dgm:pt>
    <dgm:pt modelId="{D144FA0B-A800-4EFC-A4B7-1A2A51D1FD42}" type="pres">
      <dgm:prSet presAssocID="{5BDBDE9F-245A-4152-828B-D52979C2BEFC}" presName="Name0" presStyleCnt="0">
        <dgm:presLayoutVars>
          <dgm:dir/>
          <dgm:animLvl val="lvl"/>
          <dgm:resizeHandles val="exact"/>
        </dgm:presLayoutVars>
      </dgm:prSet>
      <dgm:spPr/>
    </dgm:pt>
    <dgm:pt modelId="{306B01E5-C5D4-474F-A813-E901BDAE5874}" type="pres">
      <dgm:prSet presAssocID="{5BDBDE9F-245A-4152-828B-D52979C2BEFC}" presName="dummy" presStyleCnt="0"/>
      <dgm:spPr/>
    </dgm:pt>
    <dgm:pt modelId="{60F31972-ECDC-4D41-8595-FD89A92F4335}" type="pres">
      <dgm:prSet presAssocID="{5BDBDE9F-245A-4152-828B-D52979C2BEFC}" presName="linH" presStyleCnt="0"/>
      <dgm:spPr/>
    </dgm:pt>
    <dgm:pt modelId="{9A40724C-2CA2-4220-B832-21D46FD8B14D}" type="pres">
      <dgm:prSet presAssocID="{5BDBDE9F-245A-4152-828B-D52979C2BEFC}" presName="padding1" presStyleCnt="0"/>
      <dgm:spPr/>
    </dgm:pt>
    <dgm:pt modelId="{E41418F1-64D8-4C4C-A36E-FE3FC48CAEDD}" type="pres">
      <dgm:prSet presAssocID="{036231C5-0ECD-4818-A52E-C14F241F97AF}" presName="linV" presStyleCnt="0"/>
      <dgm:spPr/>
    </dgm:pt>
    <dgm:pt modelId="{A0EE61C1-E091-4CC7-B73D-817248251A71}" type="pres">
      <dgm:prSet presAssocID="{036231C5-0ECD-4818-A52E-C14F241F97AF}" presName="spVertical1" presStyleCnt="0"/>
      <dgm:spPr/>
    </dgm:pt>
    <dgm:pt modelId="{D218D48B-23B7-4511-A17F-92286D13114C}" type="pres">
      <dgm:prSet presAssocID="{036231C5-0ECD-4818-A52E-C14F241F97AF}" presName="parTx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4A62ABD1-6688-4551-A9F0-48E441BF169A}" type="pres">
      <dgm:prSet presAssocID="{036231C5-0ECD-4818-A52E-C14F241F97AF}" presName="spVertical2" presStyleCnt="0"/>
      <dgm:spPr/>
    </dgm:pt>
    <dgm:pt modelId="{511ABC6C-424D-47BC-A56A-E01102A3E4ED}" type="pres">
      <dgm:prSet presAssocID="{036231C5-0ECD-4818-A52E-C14F241F97AF}" presName="spVertical3" presStyleCnt="0"/>
      <dgm:spPr/>
    </dgm:pt>
    <dgm:pt modelId="{AB64B890-FD87-4714-83FD-3F9F72CD3A4D}" type="pres">
      <dgm:prSet presAssocID="{5BDBDE9F-245A-4152-828B-D52979C2BEFC}" presName="padding2" presStyleCnt="0"/>
      <dgm:spPr/>
    </dgm:pt>
    <dgm:pt modelId="{4806DF9D-3F1F-45E0-A864-D770C709D267}" type="pres">
      <dgm:prSet presAssocID="{5BDBDE9F-245A-4152-828B-D52979C2BEFC}" presName="negArrow" presStyleCnt="0"/>
      <dgm:spPr/>
    </dgm:pt>
    <dgm:pt modelId="{E7DD2E01-E9D6-4E74-845C-8941DC88B67F}" type="pres">
      <dgm:prSet presAssocID="{5BDBDE9F-245A-4152-828B-D52979C2BEFC}" presName="backgroundArrow" presStyleLbl="node1" presStyleIdx="0" presStyleCnt="1"/>
      <dgm:spPr/>
    </dgm:pt>
  </dgm:ptLst>
  <dgm:cxnLst>
    <dgm:cxn modelId="{3131A205-F0B9-4607-9F4D-E6B4C96744EE}" type="presOf" srcId="{036231C5-0ECD-4818-A52E-C14F241F97AF}" destId="{D218D48B-23B7-4511-A17F-92286D13114C}" srcOrd="0" destOrd="0" presId="urn:microsoft.com/office/officeart/2005/8/layout/hProcess3"/>
    <dgm:cxn modelId="{F74F5A18-9C07-4181-8B7D-55334BF8C55F}" type="presOf" srcId="{5BDBDE9F-245A-4152-828B-D52979C2BEFC}" destId="{D144FA0B-A800-4EFC-A4B7-1A2A51D1FD42}" srcOrd="0" destOrd="0" presId="urn:microsoft.com/office/officeart/2005/8/layout/hProcess3"/>
    <dgm:cxn modelId="{F90B8B2B-E463-409D-8E98-E8B01CB7A07A}" srcId="{5BDBDE9F-245A-4152-828B-D52979C2BEFC}" destId="{036231C5-0ECD-4818-A52E-C14F241F97AF}" srcOrd="0" destOrd="0" parTransId="{B8193F47-2684-4BAF-9383-7C6B4EAC7CC5}" sibTransId="{71CD3F70-1552-4C40-B8B3-1879626A699D}"/>
    <dgm:cxn modelId="{6DED6AB4-8D8B-4B53-B44A-BA84FE3730E1}" type="presParOf" srcId="{D144FA0B-A800-4EFC-A4B7-1A2A51D1FD42}" destId="{306B01E5-C5D4-474F-A813-E901BDAE5874}" srcOrd="0" destOrd="0" presId="urn:microsoft.com/office/officeart/2005/8/layout/hProcess3"/>
    <dgm:cxn modelId="{30C5C6A8-6B33-4F83-939D-2B4FE725CA47}" type="presParOf" srcId="{D144FA0B-A800-4EFC-A4B7-1A2A51D1FD42}" destId="{60F31972-ECDC-4D41-8595-FD89A92F4335}" srcOrd="1" destOrd="0" presId="urn:microsoft.com/office/officeart/2005/8/layout/hProcess3"/>
    <dgm:cxn modelId="{598D2C87-EC89-4FFF-9CD5-DDE3AD408B82}" type="presParOf" srcId="{60F31972-ECDC-4D41-8595-FD89A92F4335}" destId="{9A40724C-2CA2-4220-B832-21D46FD8B14D}" srcOrd="0" destOrd="0" presId="urn:microsoft.com/office/officeart/2005/8/layout/hProcess3"/>
    <dgm:cxn modelId="{0D5866A4-54DB-4A76-8058-D24351F2B1CE}" type="presParOf" srcId="{60F31972-ECDC-4D41-8595-FD89A92F4335}" destId="{E41418F1-64D8-4C4C-A36E-FE3FC48CAEDD}" srcOrd="1" destOrd="0" presId="urn:microsoft.com/office/officeart/2005/8/layout/hProcess3"/>
    <dgm:cxn modelId="{95DB0AF2-A718-41AA-85DF-C973BF0905E1}" type="presParOf" srcId="{E41418F1-64D8-4C4C-A36E-FE3FC48CAEDD}" destId="{A0EE61C1-E091-4CC7-B73D-817248251A71}" srcOrd="0" destOrd="0" presId="urn:microsoft.com/office/officeart/2005/8/layout/hProcess3"/>
    <dgm:cxn modelId="{06B4E596-5AD4-4B9A-82C2-C2FE706E496A}" type="presParOf" srcId="{E41418F1-64D8-4C4C-A36E-FE3FC48CAEDD}" destId="{D218D48B-23B7-4511-A17F-92286D13114C}" srcOrd="1" destOrd="0" presId="urn:microsoft.com/office/officeart/2005/8/layout/hProcess3"/>
    <dgm:cxn modelId="{E57842A4-52B6-4EA0-81C8-8B00597AD3FB}" type="presParOf" srcId="{E41418F1-64D8-4C4C-A36E-FE3FC48CAEDD}" destId="{4A62ABD1-6688-4551-A9F0-48E441BF169A}" srcOrd="2" destOrd="0" presId="urn:microsoft.com/office/officeart/2005/8/layout/hProcess3"/>
    <dgm:cxn modelId="{249FCDDD-70D4-49F1-8C27-B5D3F8939993}" type="presParOf" srcId="{E41418F1-64D8-4C4C-A36E-FE3FC48CAEDD}" destId="{511ABC6C-424D-47BC-A56A-E01102A3E4ED}" srcOrd="3" destOrd="0" presId="urn:microsoft.com/office/officeart/2005/8/layout/hProcess3"/>
    <dgm:cxn modelId="{1C4153AF-3570-4EC7-8BC5-5B1FDFF2163E}" type="presParOf" srcId="{60F31972-ECDC-4D41-8595-FD89A92F4335}" destId="{AB64B890-FD87-4714-83FD-3F9F72CD3A4D}" srcOrd="2" destOrd="0" presId="urn:microsoft.com/office/officeart/2005/8/layout/hProcess3"/>
    <dgm:cxn modelId="{74BE910B-C3A7-4BCD-85E3-BECACA3CFE07}" type="presParOf" srcId="{60F31972-ECDC-4D41-8595-FD89A92F4335}" destId="{4806DF9D-3F1F-45E0-A864-D770C709D267}" srcOrd="3" destOrd="0" presId="urn:microsoft.com/office/officeart/2005/8/layout/hProcess3"/>
    <dgm:cxn modelId="{1DC3E8F4-F8ED-483A-B7DA-8066AA9C2487}" type="presParOf" srcId="{60F31972-ECDC-4D41-8595-FD89A92F4335}" destId="{E7DD2E01-E9D6-4E74-845C-8941DC88B67F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BDBDE9F-245A-4152-828B-D52979C2BEFC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6231C5-0ECD-4818-A52E-C14F241F97AF}">
      <dgm:prSet/>
      <dgm:spPr/>
      <dgm:t>
        <a:bodyPr/>
        <a:lstStyle/>
        <a:p>
          <a:pPr rtl="0"/>
          <a:r>
            <a:rPr lang="en-US" dirty="0"/>
            <a:t>MACRO ENVIRONMENT OF BUSINESS</a:t>
          </a:r>
        </a:p>
      </dgm:t>
    </dgm:pt>
    <dgm:pt modelId="{B8193F47-2684-4BAF-9383-7C6B4EAC7CC5}" type="parTrans" cxnId="{F90B8B2B-E463-409D-8E98-E8B01CB7A07A}">
      <dgm:prSet/>
      <dgm:spPr/>
      <dgm:t>
        <a:bodyPr/>
        <a:lstStyle/>
        <a:p>
          <a:endParaRPr lang="en-US"/>
        </a:p>
      </dgm:t>
    </dgm:pt>
    <dgm:pt modelId="{71CD3F70-1552-4C40-B8B3-1879626A699D}" type="sibTrans" cxnId="{F90B8B2B-E463-409D-8E98-E8B01CB7A07A}">
      <dgm:prSet/>
      <dgm:spPr/>
      <dgm:t>
        <a:bodyPr/>
        <a:lstStyle/>
        <a:p>
          <a:endParaRPr lang="en-US"/>
        </a:p>
      </dgm:t>
    </dgm:pt>
    <dgm:pt modelId="{D144FA0B-A800-4EFC-A4B7-1A2A51D1FD42}" type="pres">
      <dgm:prSet presAssocID="{5BDBDE9F-245A-4152-828B-D52979C2BEFC}" presName="Name0" presStyleCnt="0">
        <dgm:presLayoutVars>
          <dgm:dir/>
          <dgm:animLvl val="lvl"/>
          <dgm:resizeHandles val="exact"/>
        </dgm:presLayoutVars>
      </dgm:prSet>
      <dgm:spPr/>
    </dgm:pt>
    <dgm:pt modelId="{306B01E5-C5D4-474F-A813-E901BDAE5874}" type="pres">
      <dgm:prSet presAssocID="{5BDBDE9F-245A-4152-828B-D52979C2BEFC}" presName="dummy" presStyleCnt="0"/>
      <dgm:spPr/>
    </dgm:pt>
    <dgm:pt modelId="{60F31972-ECDC-4D41-8595-FD89A92F4335}" type="pres">
      <dgm:prSet presAssocID="{5BDBDE9F-245A-4152-828B-D52979C2BEFC}" presName="linH" presStyleCnt="0"/>
      <dgm:spPr/>
    </dgm:pt>
    <dgm:pt modelId="{9A40724C-2CA2-4220-B832-21D46FD8B14D}" type="pres">
      <dgm:prSet presAssocID="{5BDBDE9F-245A-4152-828B-D52979C2BEFC}" presName="padding1" presStyleCnt="0"/>
      <dgm:spPr/>
    </dgm:pt>
    <dgm:pt modelId="{E41418F1-64D8-4C4C-A36E-FE3FC48CAEDD}" type="pres">
      <dgm:prSet presAssocID="{036231C5-0ECD-4818-A52E-C14F241F97AF}" presName="linV" presStyleCnt="0"/>
      <dgm:spPr/>
    </dgm:pt>
    <dgm:pt modelId="{A0EE61C1-E091-4CC7-B73D-817248251A71}" type="pres">
      <dgm:prSet presAssocID="{036231C5-0ECD-4818-A52E-C14F241F97AF}" presName="spVertical1" presStyleCnt="0"/>
      <dgm:spPr/>
    </dgm:pt>
    <dgm:pt modelId="{D218D48B-23B7-4511-A17F-92286D13114C}" type="pres">
      <dgm:prSet presAssocID="{036231C5-0ECD-4818-A52E-C14F241F97AF}" presName="parTx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4A62ABD1-6688-4551-A9F0-48E441BF169A}" type="pres">
      <dgm:prSet presAssocID="{036231C5-0ECD-4818-A52E-C14F241F97AF}" presName="spVertical2" presStyleCnt="0"/>
      <dgm:spPr/>
    </dgm:pt>
    <dgm:pt modelId="{511ABC6C-424D-47BC-A56A-E01102A3E4ED}" type="pres">
      <dgm:prSet presAssocID="{036231C5-0ECD-4818-A52E-C14F241F97AF}" presName="spVertical3" presStyleCnt="0"/>
      <dgm:spPr/>
    </dgm:pt>
    <dgm:pt modelId="{AB64B890-FD87-4714-83FD-3F9F72CD3A4D}" type="pres">
      <dgm:prSet presAssocID="{5BDBDE9F-245A-4152-828B-D52979C2BEFC}" presName="padding2" presStyleCnt="0"/>
      <dgm:spPr/>
    </dgm:pt>
    <dgm:pt modelId="{4806DF9D-3F1F-45E0-A864-D770C709D267}" type="pres">
      <dgm:prSet presAssocID="{5BDBDE9F-245A-4152-828B-D52979C2BEFC}" presName="negArrow" presStyleCnt="0"/>
      <dgm:spPr/>
    </dgm:pt>
    <dgm:pt modelId="{E7DD2E01-E9D6-4E74-845C-8941DC88B67F}" type="pres">
      <dgm:prSet presAssocID="{5BDBDE9F-245A-4152-828B-D52979C2BEFC}" presName="backgroundArrow" presStyleLbl="node1" presStyleIdx="0" presStyleCnt="1"/>
      <dgm:spPr/>
    </dgm:pt>
  </dgm:ptLst>
  <dgm:cxnLst>
    <dgm:cxn modelId="{F90B8B2B-E463-409D-8E98-E8B01CB7A07A}" srcId="{5BDBDE9F-245A-4152-828B-D52979C2BEFC}" destId="{036231C5-0ECD-4818-A52E-C14F241F97AF}" srcOrd="0" destOrd="0" parTransId="{B8193F47-2684-4BAF-9383-7C6B4EAC7CC5}" sibTransId="{71CD3F70-1552-4C40-B8B3-1879626A699D}"/>
    <dgm:cxn modelId="{FCF32EC6-717B-436E-8F8A-A83063FDE83B}" type="presOf" srcId="{036231C5-0ECD-4818-A52E-C14F241F97AF}" destId="{D218D48B-23B7-4511-A17F-92286D13114C}" srcOrd="0" destOrd="0" presId="urn:microsoft.com/office/officeart/2005/8/layout/hProcess3"/>
    <dgm:cxn modelId="{4ECDD4ED-1C66-42A0-822E-B6676D650E9E}" type="presOf" srcId="{5BDBDE9F-245A-4152-828B-D52979C2BEFC}" destId="{D144FA0B-A800-4EFC-A4B7-1A2A51D1FD42}" srcOrd="0" destOrd="0" presId="urn:microsoft.com/office/officeart/2005/8/layout/hProcess3"/>
    <dgm:cxn modelId="{59DC2676-9F9C-4396-A4EA-742C83611CAA}" type="presParOf" srcId="{D144FA0B-A800-4EFC-A4B7-1A2A51D1FD42}" destId="{306B01E5-C5D4-474F-A813-E901BDAE5874}" srcOrd="0" destOrd="0" presId="urn:microsoft.com/office/officeart/2005/8/layout/hProcess3"/>
    <dgm:cxn modelId="{C3510029-5507-4D9E-A1B6-6CFC11E2EDC6}" type="presParOf" srcId="{D144FA0B-A800-4EFC-A4B7-1A2A51D1FD42}" destId="{60F31972-ECDC-4D41-8595-FD89A92F4335}" srcOrd="1" destOrd="0" presId="urn:microsoft.com/office/officeart/2005/8/layout/hProcess3"/>
    <dgm:cxn modelId="{D65C6B3D-DE6E-4AFE-8A40-020D2FEB9EB6}" type="presParOf" srcId="{60F31972-ECDC-4D41-8595-FD89A92F4335}" destId="{9A40724C-2CA2-4220-B832-21D46FD8B14D}" srcOrd="0" destOrd="0" presId="urn:microsoft.com/office/officeart/2005/8/layout/hProcess3"/>
    <dgm:cxn modelId="{4BA4AC93-1687-42C6-B104-EAD3E8EFC70E}" type="presParOf" srcId="{60F31972-ECDC-4D41-8595-FD89A92F4335}" destId="{E41418F1-64D8-4C4C-A36E-FE3FC48CAEDD}" srcOrd="1" destOrd="0" presId="urn:microsoft.com/office/officeart/2005/8/layout/hProcess3"/>
    <dgm:cxn modelId="{D9C46830-1D79-4468-98EC-33C41B00C986}" type="presParOf" srcId="{E41418F1-64D8-4C4C-A36E-FE3FC48CAEDD}" destId="{A0EE61C1-E091-4CC7-B73D-817248251A71}" srcOrd="0" destOrd="0" presId="urn:microsoft.com/office/officeart/2005/8/layout/hProcess3"/>
    <dgm:cxn modelId="{AD551F22-C177-4191-998A-BE21BAA89C77}" type="presParOf" srcId="{E41418F1-64D8-4C4C-A36E-FE3FC48CAEDD}" destId="{D218D48B-23B7-4511-A17F-92286D13114C}" srcOrd="1" destOrd="0" presId="urn:microsoft.com/office/officeart/2005/8/layout/hProcess3"/>
    <dgm:cxn modelId="{724156F2-62C2-44E4-B8B7-E00AEC389BC2}" type="presParOf" srcId="{E41418F1-64D8-4C4C-A36E-FE3FC48CAEDD}" destId="{4A62ABD1-6688-4551-A9F0-48E441BF169A}" srcOrd="2" destOrd="0" presId="urn:microsoft.com/office/officeart/2005/8/layout/hProcess3"/>
    <dgm:cxn modelId="{60DAB4AA-C9F2-47E0-B6DA-799CEFEEA33F}" type="presParOf" srcId="{E41418F1-64D8-4C4C-A36E-FE3FC48CAEDD}" destId="{511ABC6C-424D-47BC-A56A-E01102A3E4ED}" srcOrd="3" destOrd="0" presId="urn:microsoft.com/office/officeart/2005/8/layout/hProcess3"/>
    <dgm:cxn modelId="{9A52D754-0D04-4885-938E-7D5D859B5DB6}" type="presParOf" srcId="{60F31972-ECDC-4D41-8595-FD89A92F4335}" destId="{AB64B890-FD87-4714-83FD-3F9F72CD3A4D}" srcOrd="2" destOrd="0" presId="urn:microsoft.com/office/officeart/2005/8/layout/hProcess3"/>
    <dgm:cxn modelId="{1FB104C8-5559-47BC-A110-C4F6FF41604F}" type="presParOf" srcId="{60F31972-ECDC-4D41-8595-FD89A92F4335}" destId="{4806DF9D-3F1F-45E0-A864-D770C709D267}" srcOrd="3" destOrd="0" presId="urn:microsoft.com/office/officeart/2005/8/layout/hProcess3"/>
    <dgm:cxn modelId="{B8F6FBCD-8310-46B5-951F-1B9AB213D515}" type="presParOf" srcId="{60F31972-ECDC-4D41-8595-FD89A92F4335}" destId="{E7DD2E01-E9D6-4E74-845C-8941DC88B67F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BDBDE9F-245A-4152-828B-D52979C2BEFC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6231C5-0ECD-4818-A52E-C14F241F97AF}">
      <dgm:prSet/>
      <dgm:spPr/>
      <dgm:t>
        <a:bodyPr/>
        <a:lstStyle/>
        <a:p>
          <a:pPr rtl="0"/>
          <a:r>
            <a:rPr lang="en-US" dirty="0"/>
            <a:t>MACRO ENVIRONMENT OF BUSINESS</a:t>
          </a:r>
        </a:p>
      </dgm:t>
    </dgm:pt>
    <dgm:pt modelId="{B8193F47-2684-4BAF-9383-7C6B4EAC7CC5}" type="parTrans" cxnId="{F90B8B2B-E463-409D-8E98-E8B01CB7A07A}">
      <dgm:prSet/>
      <dgm:spPr/>
      <dgm:t>
        <a:bodyPr/>
        <a:lstStyle/>
        <a:p>
          <a:endParaRPr lang="en-US"/>
        </a:p>
      </dgm:t>
    </dgm:pt>
    <dgm:pt modelId="{71CD3F70-1552-4C40-B8B3-1879626A699D}" type="sibTrans" cxnId="{F90B8B2B-E463-409D-8E98-E8B01CB7A07A}">
      <dgm:prSet/>
      <dgm:spPr/>
      <dgm:t>
        <a:bodyPr/>
        <a:lstStyle/>
        <a:p>
          <a:endParaRPr lang="en-US"/>
        </a:p>
      </dgm:t>
    </dgm:pt>
    <dgm:pt modelId="{D144FA0B-A800-4EFC-A4B7-1A2A51D1FD42}" type="pres">
      <dgm:prSet presAssocID="{5BDBDE9F-245A-4152-828B-D52979C2BEFC}" presName="Name0" presStyleCnt="0">
        <dgm:presLayoutVars>
          <dgm:dir/>
          <dgm:animLvl val="lvl"/>
          <dgm:resizeHandles val="exact"/>
        </dgm:presLayoutVars>
      </dgm:prSet>
      <dgm:spPr/>
    </dgm:pt>
    <dgm:pt modelId="{306B01E5-C5D4-474F-A813-E901BDAE5874}" type="pres">
      <dgm:prSet presAssocID="{5BDBDE9F-245A-4152-828B-D52979C2BEFC}" presName="dummy" presStyleCnt="0"/>
      <dgm:spPr/>
    </dgm:pt>
    <dgm:pt modelId="{60F31972-ECDC-4D41-8595-FD89A92F4335}" type="pres">
      <dgm:prSet presAssocID="{5BDBDE9F-245A-4152-828B-D52979C2BEFC}" presName="linH" presStyleCnt="0"/>
      <dgm:spPr/>
    </dgm:pt>
    <dgm:pt modelId="{9A40724C-2CA2-4220-B832-21D46FD8B14D}" type="pres">
      <dgm:prSet presAssocID="{5BDBDE9F-245A-4152-828B-D52979C2BEFC}" presName="padding1" presStyleCnt="0"/>
      <dgm:spPr/>
    </dgm:pt>
    <dgm:pt modelId="{E41418F1-64D8-4C4C-A36E-FE3FC48CAEDD}" type="pres">
      <dgm:prSet presAssocID="{036231C5-0ECD-4818-A52E-C14F241F97AF}" presName="linV" presStyleCnt="0"/>
      <dgm:spPr/>
    </dgm:pt>
    <dgm:pt modelId="{A0EE61C1-E091-4CC7-B73D-817248251A71}" type="pres">
      <dgm:prSet presAssocID="{036231C5-0ECD-4818-A52E-C14F241F97AF}" presName="spVertical1" presStyleCnt="0"/>
      <dgm:spPr/>
    </dgm:pt>
    <dgm:pt modelId="{D218D48B-23B7-4511-A17F-92286D13114C}" type="pres">
      <dgm:prSet presAssocID="{036231C5-0ECD-4818-A52E-C14F241F97AF}" presName="parTx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4A62ABD1-6688-4551-A9F0-48E441BF169A}" type="pres">
      <dgm:prSet presAssocID="{036231C5-0ECD-4818-A52E-C14F241F97AF}" presName="spVertical2" presStyleCnt="0"/>
      <dgm:spPr/>
    </dgm:pt>
    <dgm:pt modelId="{511ABC6C-424D-47BC-A56A-E01102A3E4ED}" type="pres">
      <dgm:prSet presAssocID="{036231C5-0ECD-4818-A52E-C14F241F97AF}" presName="spVertical3" presStyleCnt="0"/>
      <dgm:spPr/>
    </dgm:pt>
    <dgm:pt modelId="{AB64B890-FD87-4714-83FD-3F9F72CD3A4D}" type="pres">
      <dgm:prSet presAssocID="{5BDBDE9F-245A-4152-828B-D52979C2BEFC}" presName="padding2" presStyleCnt="0"/>
      <dgm:spPr/>
    </dgm:pt>
    <dgm:pt modelId="{4806DF9D-3F1F-45E0-A864-D770C709D267}" type="pres">
      <dgm:prSet presAssocID="{5BDBDE9F-245A-4152-828B-D52979C2BEFC}" presName="negArrow" presStyleCnt="0"/>
      <dgm:spPr/>
    </dgm:pt>
    <dgm:pt modelId="{E7DD2E01-E9D6-4E74-845C-8941DC88B67F}" type="pres">
      <dgm:prSet presAssocID="{5BDBDE9F-245A-4152-828B-D52979C2BEFC}" presName="backgroundArrow" presStyleLbl="node1" presStyleIdx="0" presStyleCnt="1" custLinFactNeighborY="-511"/>
      <dgm:spPr/>
    </dgm:pt>
  </dgm:ptLst>
  <dgm:cxnLst>
    <dgm:cxn modelId="{F90B8B2B-E463-409D-8E98-E8B01CB7A07A}" srcId="{5BDBDE9F-245A-4152-828B-D52979C2BEFC}" destId="{036231C5-0ECD-4818-A52E-C14F241F97AF}" srcOrd="0" destOrd="0" parTransId="{B8193F47-2684-4BAF-9383-7C6B4EAC7CC5}" sibTransId="{71CD3F70-1552-4C40-B8B3-1879626A699D}"/>
    <dgm:cxn modelId="{31809056-7EE9-44D5-9055-392A07AF6709}" type="presOf" srcId="{5BDBDE9F-245A-4152-828B-D52979C2BEFC}" destId="{D144FA0B-A800-4EFC-A4B7-1A2A51D1FD42}" srcOrd="0" destOrd="0" presId="urn:microsoft.com/office/officeart/2005/8/layout/hProcess3"/>
    <dgm:cxn modelId="{6A0926EB-3291-4FF8-B55D-1F958095780F}" type="presOf" srcId="{036231C5-0ECD-4818-A52E-C14F241F97AF}" destId="{D218D48B-23B7-4511-A17F-92286D13114C}" srcOrd="0" destOrd="0" presId="urn:microsoft.com/office/officeart/2005/8/layout/hProcess3"/>
    <dgm:cxn modelId="{02F4B837-C9B9-4CF6-B833-1D3F286A172E}" type="presParOf" srcId="{D144FA0B-A800-4EFC-A4B7-1A2A51D1FD42}" destId="{306B01E5-C5D4-474F-A813-E901BDAE5874}" srcOrd="0" destOrd="0" presId="urn:microsoft.com/office/officeart/2005/8/layout/hProcess3"/>
    <dgm:cxn modelId="{6FBBB865-A06F-4E25-B60B-3A64C59579D6}" type="presParOf" srcId="{D144FA0B-A800-4EFC-A4B7-1A2A51D1FD42}" destId="{60F31972-ECDC-4D41-8595-FD89A92F4335}" srcOrd="1" destOrd="0" presId="urn:microsoft.com/office/officeart/2005/8/layout/hProcess3"/>
    <dgm:cxn modelId="{C6E81826-73D3-425C-9B7F-C0EC9D0133F7}" type="presParOf" srcId="{60F31972-ECDC-4D41-8595-FD89A92F4335}" destId="{9A40724C-2CA2-4220-B832-21D46FD8B14D}" srcOrd="0" destOrd="0" presId="urn:microsoft.com/office/officeart/2005/8/layout/hProcess3"/>
    <dgm:cxn modelId="{075EC679-5883-4E3F-8B2F-57C6C8792FB0}" type="presParOf" srcId="{60F31972-ECDC-4D41-8595-FD89A92F4335}" destId="{E41418F1-64D8-4C4C-A36E-FE3FC48CAEDD}" srcOrd="1" destOrd="0" presId="urn:microsoft.com/office/officeart/2005/8/layout/hProcess3"/>
    <dgm:cxn modelId="{F169D8D8-5380-4568-96B2-7AF444441129}" type="presParOf" srcId="{E41418F1-64D8-4C4C-A36E-FE3FC48CAEDD}" destId="{A0EE61C1-E091-4CC7-B73D-817248251A71}" srcOrd="0" destOrd="0" presId="urn:microsoft.com/office/officeart/2005/8/layout/hProcess3"/>
    <dgm:cxn modelId="{7ACAE483-F6C9-4845-82A9-EC626AC333C8}" type="presParOf" srcId="{E41418F1-64D8-4C4C-A36E-FE3FC48CAEDD}" destId="{D218D48B-23B7-4511-A17F-92286D13114C}" srcOrd="1" destOrd="0" presId="urn:microsoft.com/office/officeart/2005/8/layout/hProcess3"/>
    <dgm:cxn modelId="{6FE8DF09-51BD-443A-AFA7-9A0FA6CF5C18}" type="presParOf" srcId="{E41418F1-64D8-4C4C-A36E-FE3FC48CAEDD}" destId="{4A62ABD1-6688-4551-A9F0-48E441BF169A}" srcOrd="2" destOrd="0" presId="urn:microsoft.com/office/officeart/2005/8/layout/hProcess3"/>
    <dgm:cxn modelId="{2286374E-D584-4D81-93B5-A9228C8EB5D5}" type="presParOf" srcId="{E41418F1-64D8-4C4C-A36E-FE3FC48CAEDD}" destId="{511ABC6C-424D-47BC-A56A-E01102A3E4ED}" srcOrd="3" destOrd="0" presId="urn:microsoft.com/office/officeart/2005/8/layout/hProcess3"/>
    <dgm:cxn modelId="{8C55472F-380C-403D-AC5D-4A939462F887}" type="presParOf" srcId="{60F31972-ECDC-4D41-8595-FD89A92F4335}" destId="{AB64B890-FD87-4714-83FD-3F9F72CD3A4D}" srcOrd="2" destOrd="0" presId="urn:microsoft.com/office/officeart/2005/8/layout/hProcess3"/>
    <dgm:cxn modelId="{5B712221-08DE-445B-99A5-CF20204BE551}" type="presParOf" srcId="{60F31972-ECDC-4D41-8595-FD89A92F4335}" destId="{4806DF9D-3F1F-45E0-A864-D770C709D267}" srcOrd="3" destOrd="0" presId="urn:microsoft.com/office/officeart/2005/8/layout/hProcess3"/>
    <dgm:cxn modelId="{C34F0E3C-F30D-4381-AE0E-BC45F20DBC99}" type="presParOf" srcId="{60F31972-ECDC-4D41-8595-FD89A92F4335}" destId="{E7DD2E01-E9D6-4E74-845C-8941DC88B67F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BDBDE9F-245A-4152-828B-D52979C2BEFC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6231C5-0ECD-4818-A52E-C14F241F97AF}">
      <dgm:prSet/>
      <dgm:spPr/>
      <dgm:t>
        <a:bodyPr/>
        <a:lstStyle/>
        <a:p>
          <a:pPr rtl="0"/>
          <a:r>
            <a:rPr lang="en-US" dirty="0"/>
            <a:t>MACRO ENVIRONMENT OF BUSINESS</a:t>
          </a:r>
        </a:p>
      </dgm:t>
    </dgm:pt>
    <dgm:pt modelId="{B8193F47-2684-4BAF-9383-7C6B4EAC7CC5}" type="parTrans" cxnId="{F90B8B2B-E463-409D-8E98-E8B01CB7A07A}">
      <dgm:prSet/>
      <dgm:spPr/>
      <dgm:t>
        <a:bodyPr/>
        <a:lstStyle/>
        <a:p>
          <a:endParaRPr lang="en-US"/>
        </a:p>
      </dgm:t>
    </dgm:pt>
    <dgm:pt modelId="{71CD3F70-1552-4C40-B8B3-1879626A699D}" type="sibTrans" cxnId="{F90B8B2B-E463-409D-8E98-E8B01CB7A07A}">
      <dgm:prSet/>
      <dgm:spPr/>
      <dgm:t>
        <a:bodyPr/>
        <a:lstStyle/>
        <a:p>
          <a:endParaRPr lang="en-US"/>
        </a:p>
      </dgm:t>
    </dgm:pt>
    <dgm:pt modelId="{D144FA0B-A800-4EFC-A4B7-1A2A51D1FD42}" type="pres">
      <dgm:prSet presAssocID="{5BDBDE9F-245A-4152-828B-D52979C2BEFC}" presName="Name0" presStyleCnt="0">
        <dgm:presLayoutVars>
          <dgm:dir/>
          <dgm:animLvl val="lvl"/>
          <dgm:resizeHandles val="exact"/>
        </dgm:presLayoutVars>
      </dgm:prSet>
      <dgm:spPr/>
    </dgm:pt>
    <dgm:pt modelId="{306B01E5-C5D4-474F-A813-E901BDAE5874}" type="pres">
      <dgm:prSet presAssocID="{5BDBDE9F-245A-4152-828B-D52979C2BEFC}" presName="dummy" presStyleCnt="0"/>
      <dgm:spPr/>
    </dgm:pt>
    <dgm:pt modelId="{60F31972-ECDC-4D41-8595-FD89A92F4335}" type="pres">
      <dgm:prSet presAssocID="{5BDBDE9F-245A-4152-828B-D52979C2BEFC}" presName="linH" presStyleCnt="0"/>
      <dgm:spPr/>
    </dgm:pt>
    <dgm:pt modelId="{9A40724C-2CA2-4220-B832-21D46FD8B14D}" type="pres">
      <dgm:prSet presAssocID="{5BDBDE9F-245A-4152-828B-D52979C2BEFC}" presName="padding1" presStyleCnt="0"/>
      <dgm:spPr/>
    </dgm:pt>
    <dgm:pt modelId="{E41418F1-64D8-4C4C-A36E-FE3FC48CAEDD}" type="pres">
      <dgm:prSet presAssocID="{036231C5-0ECD-4818-A52E-C14F241F97AF}" presName="linV" presStyleCnt="0"/>
      <dgm:spPr/>
    </dgm:pt>
    <dgm:pt modelId="{A0EE61C1-E091-4CC7-B73D-817248251A71}" type="pres">
      <dgm:prSet presAssocID="{036231C5-0ECD-4818-A52E-C14F241F97AF}" presName="spVertical1" presStyleCnt="0"/>
      <dgm:spPr/>
    </dgm:pt>
    <dgm:pt modelId="{D218D48B-23B7-4511-A17F-92286D13114C}" type="pres">
      <dgm:prSet presAssocID="{036231C5-0ECD-4818-A52E-C14F241F97AF}" presName="parTx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4A62ABD1-6688-4551-A9F0-48E441BF169A}" type="pres">
      <dgm:prSet presAssocID="{036231C5-0ECD-4818-A52E-C14F241F97AF}" presName="spVertical2" presStyleCnt="0"/>
      <dgm:spPr/>
    </dgm:pt>
    <dgm:pt modelId="{511ABC6C-424D-47BC-A56A-E01102A3E4ED}" type="pres">
      <dgm:prSet presAssocID="{036231C5-0ECD-4818-A52E-C14F241F97AF}" presName="spVertical3" presStyleCnt="0"/>
      <dgm:spPr/>
    </dgm:pt>
    <dgm:pt modelId="{AB64B890-FD87-4714-83FD-3F9F72CD3A4D}" type="pres">
      <dgm:prSet presAssocID="{5BDBDE9F-245A-4152-828B-D52979C2BEFC}" presName="padding2" presStyleCnt="0"/>
      <dgm:spPr/>
    </dgm:pt>
    <dgm:pt modelId="{4806DF9D-3F1F-45E0-A864-D770C709D267}" type="pres">
      <dgm:prSet presAssocID="{5BDBDE9F-245A-4152-828B-D52979C2BEFC}" presName="negArrow" presStyleCnt="0"/>
      <dgm:spPr/>
    </dgm:pt>
    <dgm:pt modelId="{E7DD2E01-E9D6-4E74-845C-8941DC88B67F}" type="pres">
      <dgm:prSet presAssocID="{5BDBDE9F-245A-4152-828B-D52979C2BEFC}" presName="backgroundArrow" presStyleLbl="node1" presStyleIdx="0" presStyleCnt="1" custLinFactNeighborY="-511"/>
      <dgm:spPr/>
    </dgm:pt>
  </dgm:ptLst>
  <dgm:cxnLst>
    <dgm:cxn modelId="{F90B8B2B-E463-409D-8E98-E8B01CB7A07A}" srcId="{5BDBDE9F-245A-4152-828B-D52979C2BEFC}" destId="{036231C5-0ECD-4818-A52E-C14F241F97AF}" srcOrd="0" destOrd="0" parTransId="{B8193F47-2684-4BAF-9383-7C6B4EAC7CC5}" sibTransId="{71CD3F70-1552-4C40-B8B3-1879626A699D}"/>
    <dgm:cxn modelId="{5CC89545-7ED5-40CF-80CC-327D5491F5F6}" type="presOf" srcId="{036231C5-0ECD-4818-A52E-C14F241F97AF}" destId="{D218D48B-23B7-4511-A17F-92286D13114C}" srcOrd="0" destOrd="0" presId="urn:microsoft.com/office/officeart/2005/8/layout/hProcess3"/>
    <dgm:cxn modelId="{9CE456A5-F73E-4D08-948F-1C4937119BF9}" type="presOf" srcId="{5BDBDE9F-245A-4152-828B-D52979C2BEFC}" destId="{D144FA0B-A800-4EFC-A4B7-1A2A51D1FD42}" srcOrd="0" destOrd="0" presId="urn:microsoft.com/office/officeart/2005/8/layout/hProcess3"/>
    <dgm:cxn modelId="{7F950E13-FF57-4E00-8C88-EC993951813E}" type="presParOf" srcId="{D144FA0B-A800-4EFC-A4B7-1A2A51D1FD42}" destId="{306B01E5-C5D4-474F-A813-E901BDAE5874}" srcOrd="0" destOrd="0" presId="urn:microsoft.com/office/officeart/2005/8/layout/hProcess3"/>
    <dgm:cxn modelId="{B8EB08D0-4483-4417-9AF2-B5763F46EB20}" type="presParOf" srcId="{D144FA0B-A800-4EFC-A4B7-1A2A51D1FD42}" destId="{60F31972-ECDC-4D41-8595-FD89A92F4335}" srcOrd="1" destOrd="0" presId="urn:microsoft.com/office/officeart/2005/8/layout/hProcess3"/>
    <dgm:cxn modelId="{501879F5-9779-4F30-B849-68AEE1331B9C}" type="presParOf" srcId="{60F31972-ECDC-4D41-8595-FD89A92F4335}" destId="{9A40724C-2CA2-4220-B832-21D46FD8B14D}" srcOrd="0" destOrd="0" presId="urn:microsoft.com/office/officeart/2005/8/layout/hProcess3"/>
    <dgm:cxn modelId="{FCFB0FE6-7607-465D-8A12-140CD3F5E1B3}" type="presParOf" srcId="{60F31972-ECDC-4D41-8595-FD89A92F4335}" destId="{E41418F1-64D8-4C4C-A36E-FE3FC48CAEDD}" srcOrd="1" destOrd="0" presId="urn:microsoft.com/office/officeart/2005/8/layout/hProcess3"/>
    <dgm:cxn modelId="{C5192CC7-2141-4ED1-8679-AA5EC193B5FC}" type="presParOf" srcId="{E41418F1-64D8-4C4C-A36E-FE3FC48CAEDD}" destId="{A0EE61C1-E091-4CC7-B73D-817248251A71}" srcOrd="0" destOrd="0" presId="urn:microsoft.com/office/officeart/2005/8/layout/hProcess3"/>
    <dgm:cxn modelId="{7676E229-3911-4A46-9B1C-E6662F213829}" type="presParOf" srcId="{E41418F1-64D8-4C4C-A36E-FE3FC48CAEDD}" destId="{D218D48B-23B7-4511-A17F-92286D13114C}" srcOrd="1" destOrd="0" presId="urn:microsoft.com/office/officeart/2005/8/layout/hProcess3"/>
    <dgm:cxn modelId="{17124607-3D7B-448B-8A66-F22195265410}" type="presParOf" srcId="{E41418F1-64D8-4C4C-A36E-FE3FC48CAEDD}" destId="{4A62ABD1-6688-4551-A9F0-48E441BF169A}" srcOrd="2" destOrd="0" presId="urn:microsoft.com/office/officeart/2005/8/layout/hProcess3"/>
    <dgm:cxn modelId="{17EB18BA-0F52-4922-AFEB-C1E2B5147975}" type="presParOf" srcId="{E41418F1-64D8-4C4C-A36E-FE3FC48CAEDD}" destId="{511ABC6C-424D-47BC-A56A-E01102A3E4ED}" srcOrd="3" destOrd="0" presId="urn:microsoft.com/office/officeart/2005/8/layout/hProcess3"/>
    <dgm:cxn modelId="{86B5C89D-2565-48E3-BE6C-C75207167F09}" type="presParOf" srcId="{60F31972-ECDC-4D41-8595-FD89A92F4335}" destId="{AB64B890-FD87-4714-83FD-3F9F72CD3A4D}" srcOrd="2" destOrd="0" presId="urn:microsoft.com/office/officeart/2005/8/layout/hProcess3"/>
    <dgm:cxn modelId="{385825E4-CA4B-407E-923C-2802F696156E}" type="presParOf" srcId="{60F31972-ECDC-4D41-8595-FD89A92F4335}" destId="{4806DF9D-3F1F-45E0-A864-D770C709D267}" srcOrd="3" destOrd="0" presId="urn:microsoft.com/office/officeart/2005/8/layout/hProcess3"/>
    <dgm:cxn modelId="{7D5DB24B-0997-46D5-A736-228D4EA7D187}" type="presParOf" srcId="{60F31972-ECDC-4D41-8595-FD89A92F4335}" destId="{E7DD2E01-E9D6-4E74-845C-8941DC88B67F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6A6D32-A66C-4EEB-AA39-82DA6848C24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1A59D3-91EE-4CBD-8005-43160B56812F}">
      <dgm:prSet phldrT="[Text]" phldr="1"/>
      <dgm:spPr/>
      <dgm:t>
        <a:bodyPr/>
        <a:lstStyle/>
        <a:p>
          <a:endParaRPr lang="en-US" dirty="0"/>
        </a:p>
      </dgm:t>
    </dgm:pt>
    <dgm:pt modelId="{6D534FD5-8497-4DFE-A0A3-4D99C7E97634}" type="parTrans" cxnId="{794687AC-F95F-4F8B-BD48-0006402F210B}">
      <dgm:prSet/>
      <dgm:spPr/>
      <dgm:t>
        <a:bodyPr/>
        <a:lstStyle/>
        <a:p>
          <a:endParaRPr lang="en-US"/>
        </a:p>
      </dgm:t>
    </dgm:pt>
    <dgm:pt modelId="{8A8FBEB0-E0F0-49EE-BCB8-5443B8312922}" type="sibTrans" cxnId="{794687AC-F95F-4F8B-BD48-0006402F210B}">
      <dgm:prSet/>
      <dgm:spPr/>
      <dgm:t>
        <a:bodyPr/>
        <a:lstStyle/>
        <a:p>
          <a:endParaRPr lang="en-US"/>
        </a:p>
      </dgm:t>
    </dgm:pt>
    <dgm:pt modelId="{CD0310FF-4DD3-4DDE-9D15-CE2F2DA81ABA}">
      <dgm:prSet phldrT="[Text]"/>
      <dgm:spPr/>
      <dgm:t>
        <a:bodyPr/>
        <a:lstStyle/>
        <a:p>
          <a:r>
            <a:rPr lang="en-US" dirty="0"/>
            <a:t>SUPPLIERS</a:t>
          </a:r>
        </a:p>
      </dgm:t>
    </dgm:pt>
    <dgm:pt modelId="{4F44AFD2-426D-4B3C-A8F8-1BCB54868AC3}" type="parTrans" cxnId="{5743E12A-ADCD-4484-B606-815159A81ED5}">
      <dgm:prSet/>
      <dgm:spPr/>
      <dgm:t>
        <a:bodyPr/>
        <a:lstStyle/>
        <a:p>
          <a:endParaRPr lang="en-US"/>
        </a:p>
      </dgm:t>
    </dgm:pt>
    <dgm:pt modelId="{8D19B941-AFCD-40A0-8589-8BEA1BFFB109}" type="sibTrans" cxnId="{5743E12A-ADCD-4484-B606-815159A81ED5}">
      <dgm:prSet/>
      <dgm:spPr/>
      <dgm:t>
        <a:bodyPr/>
        <a:lstStyle/>
        <a:p>
          <a:endParaRPr lang="en-US"/>
        </a:p>
      </dgm:t>
    </dgm:pt>
    <dgm:pt modelId="{E64EE5C8-696E-4096-9A4B-201EEA035FA1}">
      <dgm:prSet phldrT="[Text]" phldr="1"/>
      <dgm:spPr/>
      <dgm:t>
        <a:bodyPr/>
        <a:lstStyle/>
        <a:p>
          <a:endParaRPr lang="en-US"/>
        </a:p>
      </dgm:t>
    </dgm:pt>
    <dgm:pt modelId="{FB9E9B35-D1A7-4E48-87A7-C0E0A0BCAB9F}" type="parTrans" cxnId="{F48FDC23-BEB8-4919-A527-9B310BBDE6F3}">
      <dgm:prSet/>
      <dgm:spPr/>
      <dgm:t>
        <a:bodyPr/>
        <a:lstStyle/>
        <a:p>
          <a:endParaRPr lang="en-US"/>
        </a:p>
      </dgm:t>
    </dgm:pt>
    <dgm:pt modelId="{6A6A36CB-07F6-4265-B1E9-B22A69B6ED67}" type="sibTrans" cxnId="{F48FDC23-BEB8-4919-A527-9B310BBDE6F3}">
      <dgm:prSet/>
      <dgm:spPr/>
      <dgm:t>
        <a:bodyPr/>
        <a:lstStyle/>
        <a:p>
          <a:endParaRPr lang="en-US"/>
        </a:p>
      </dgm:t>
    </dgm:pt>
    <dgm:pt modelId="{7131DC2B-92EE-4F86-A244-397E6A64B3D2}">
      <dgm:prSet phldrT="[Text]"/>
      <dgm:spPr/>
      <dgm:t>
        <a:bodyPr/>
        <a:lstStyle/>
        <a:p>
          <a:r>
            <a:rPr lang="en-US" dirty="0"/>
            <a:t>CUSTOMERS</a:t>
          </a:r>
        </a:p>
      </dgm:t>
    </dgm:pt>
    <dgm:pt modelId="{DEE05841-C9A7-44F7-8086-00383DCFD6E1}" type="parTrans" cxnId="{DC0AC3BE-047D-45A4-88E4-F317FB6FAB38}">
      <dgm:prSet/>
      <dgm:spPr/>
      <dgm:t>
        <a:bodyPr/>
        <a:lstStyle/>
        <a:p>
          <a:endParaRPr lang="en-US"/>
        </a:p>
      </dgm:t>
    </dgm:pt>
    <dgm:pt modelId="{7064032B-8B39-40F6-9BAF-8027E611A75D}" type="sibTrans" cxnId="{DC0AC3BE-047D-45A4-88E4-F317FB6FAB38}">
      <dgm:prSet/>
      <dgm:spPr/>
      <dgm:t>
        <a:bodyPr/>
        <a:lstStyle/>
        <a:p>
          <a:endParaRPr lang="en-US"/>
        </a:p>
      </dgm:t>
    </dgm:pt>
    <dgm:pt modelId="{FAEAE27F-D404-4B3C-97CF-D80909A6687C}">
      <dgm:prSet phldrT="[Text]" phldr="1"/>
      <dgm:spPr/>
      <dgm:t>
        <a:bodyPr/>
        <a:lstStyle/>
        <a:p>
          <a:endParaRPr lang="en-US" dirty="0"/>
        </a:p>
      </dgm:t>
    </dgm:pt>
    <dgm:pt modelId="{A11525B8-28D6-49C7-814F-BF5F526C6A13}" type="parTrans" cxnId="{2709EFC4-4800-4A02-AE29-628AE594F658}">
      <dgm:prSet/>
      <dgm:spPr/>
      <dgm:t>
        <a:bodyPr/>
        <a:lstStyle/>
        <a:p>
          <a:endParaRPr lang="en-US"/>
        </a:p>
      </dgm:t>
    </dgm:pt>
    <dgm:pt modelId="{AF4C597E-3C78-48F3-98C0-F07E2F6FBDD5}" type="sibTrans" cxnId="{2709EFC4-4800-4A02-AE29-628AE594F658}">
      <dgm:prSet/>
      <dgm:spPr/>
      <dgm:t>
        <a:bodyPr/>
        <a:lstStyle/>
        <a:p>
          <a:endParaRPr lang="en-US"/>
        </a:p>
      </dgm:t>
    </dgm:pt>
    <dgm:pt modelId="{28694243-5C8A-4D53-B30F-6E0C9ECB97A0}">
      <dgm:prSet phldrT="[Text]"/>
      <dgm:spPr/>
      <dgm:t>
        <a:bodyPr/>
        <a:lstStyle/>
        <a:p>
          <a:r>
            <a:rPr lang="en-US" dirty="0"/>
            <a:t>MARKET INTERMEDIARIES</a:t>
          </a:r>
        </a:p>
      </dgm:t>
    </dgm:pt>
    <dgm:pt modelId="{CB6E58D0-673F-4F2F-A9D2-F7085D1A1F27}" type="parTrans" cxnId="{E48F2DD1-F196-4A1D-ADB6-7937DE01009B}">
      <dgm:prSet/>
      <dgm:spPr/>
      <dgm:t>
        <a:bodyPr/>
        <a:lstStyle/>
        <a:p>
          <a:endParaRPr lang="en-US"/>
        </a:p>
      </dgm:t>
    </dgm:pt>
    <dgm:pt modelId="{B2C741A4-52FC-4CB6-9DAD-F69A581B3E13}" type="sibTrans" cxnId="{E48F2DD1-F196-4A1D-ADB6-7937DE01009B}">
      <dgm:prSet/>
      <dgm:spPr/>
      <dgm:t>
        <a:bodyPr/>
        <a:lstStyle/>
        <a:p>
          <a:endParaRPr lang="en-US"/>
        </a:p>
      </dgm:t>
    </dgm:pt>
    <dgm:pt modelId="{4FB18B96-27CB-4663-BA3E-449E3F892D0A}">
      <dgm:prSet phldrT="[Text]" phldr="1"/>
      <dgm:spPr/>
      <dgm:t>
        <a:bodyPr/>
        <a:lstStyle/>
        <a:p>
          <a:endParaRPr lang="en-US" dirty="0"/>
        </a:p>
      </dgm:t>
    </dgm:pt>
    <dgm:pt modelId="{FA41E17A-A527-4A3C-8A7E-08E60DF2DF09}" type="parTrans" cxnId="{BC39DD9A-24E1-4027-810C-0C9D9FB15F99}">
      <dgm:prSet/>
      <dgm:spPr/>
      <dgm:t>
        <a:bodyPr/>
        <a:lstStyle/>
        <a:p>
          <a:endParaRPr lang="en-US"/>
        </a:p>
      </dgm:t>
    </dgm:pt>
    <dgm:pt modelId="{2C20F8B2-BD2D-4F91-BA47-AA2743B2874F}" type="sibTrans" cxnId="{BC39DD9A-24E1-4027-810C-0C9D9FB15F99}">
      <dgm:prSet/>
      <dgm:spPr/>
      <dgm:t>
        <a:bodyPr/>
        <a:lstStyle/>
        <a:p>
          <a:endParaRPr lang="en-US"/>
        </a:p>
      </dgm:t>
    </dgm:pt>
    <dgm:pt modelId="{F8B61C15-D334-4EA9-915F-BE02C1255C3F}">
      <dgm:prSet phldrT="[Text]"/>
      <dgm:spPr/>
      <dgm:t>
        <a:bodyPr/>
        <a:lstStyle/>
        <a:p>
          <a:r>
            <a:rPr lang="en-US" dirty="0"/>
            <a:t>COMPETITORS</a:t>
          </a:r>
        </a:p>
      </dgm:t>
    </dgm:pt>
    <dgm:pt modelId="{C5A433C2-14AA-4898-ADB8-9BEB6A017788}" type="parTrans" cxnId="{CE04F21B-3436-4FA6-AFD3-5A0527F135B6}">
      <dgm:prSet/>
      <dgm:spPr/>
      <dgm:t>
        <a:bodyPr/>
        <a:lstStyle/>
        <a:p>
          <a:endParaRPr lang="en-US"/>
        </a:p>
      </dgm:t>
    </dgm:pt>
    <dgm:pt modelId="{BF8410CD-41FC-42F8-9966-9BE94A54D95C}" type="sibTrans" cxnId="{CE04F21B-3436-4FA6-AFD3-5A0527F135B6}">
      <dgm:prSet/>
      <dgm:spPr/>
      <dgm:t>
        <a:bodyPr/>
        <a:lstStyle/>
        <a:p>
          <a:endParaRPr lang="en-US"/>
        </a:p>
      </dgm:t>
    </dgm:pt>
    <dgm:pt modelId="{4BC00F92-9F0C-4C6E-850E-003453702DD9}" type="pres">
      <dgm:prSet presAssocID="{9C6A6D32-A66C-4EEB-AA39-82DA6848C246}" presName="linearFlow" presStyleCnt="0">
        <dgm:presLayoutVars>
          <dgm:dir/>
          <dgm:animLvl val="lvl"/>
          <dgm:resizeHandles val="exact"/>
        </dgm:presLayoutVars>
      </dgm:prSet>
      <dgm:spPr/>
    </dgm:pt>
    <dgm:pt modelId="{6D3B2D60-3E5A-4B69-9FD5-D53A970269CD}" type="pres">
      <dgm:prSet presAssocID="{1E1A59D3-91EE-4CBD-8005-43160B56812F}" presName="composite" presStyleCnt="0"/>
      <dgm:spPr/>
    </dgm:pt>
    <dgm:pt modelId="{DF5FF3AA-1DBA-4DD7-AAFD-6E4B264163C4}" type="pres">
      <dgm:prSet presAssocID="{1E1A59D3-91EE-4CBD-8005-43160B56812F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760A7DCD-2AD1-41E4-A60F-B9C6FBC4EB1F}" type="pres">
      <dgm:prSet presAssocID="{1E1A59D3-91EE-4CBD-8005-43160B56812F}" presName="descendantText" presStyleLbl="alignAcc1" presStyleIdx="0" presStyleCnt="4" custLinFactNeighborX="1479">
        <dgm:presLayoutVars>
          <dgm:bulletEnabled val="1"/>
        </dgm:presLayoutVars>
      </dgm:prSet>
      <dgm:spPr/>
    </dgm:pt>
    <dgm:pt modelId="{20D79287-B17B-4843-8220-FC95D4EE2D3D}" type="pres">
      <dgm:prSet presAssocID="{8A8FBEB0-E0F0-49EE-BCB8-5443B8312922}" presName="sp" presStyleCnt="0"/>
      <dgm:spPr/>
    </dgm:pt>
    <dgm:pt modelId="{2D5FEB3E-ED3C-4175-B5AC-88DF039E8E6B}" type="pres">
      <dgm:prSet presAssocID="{E64EE5C8-696E-4096-9A4B-201EEA035FA1}" presName="composite" presStyleCnt="0"/>
      <dgm:spPr/>
    </dgm:pt>
    <dgm:pt modelId="{908C3541-3C7C-4D41-ACDF-D3E7A3E9E397}" type="pres">
      <dgm:prSet presAssocID="{E64EE5C8-696E-4096-9A4B-201EEA035FA1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6F29C813-0D37-40E2-9DBA-DD5C8A443BB1}" type="pres">
      <dgm:prSet presAssocID="{E64EE5C8-696E-4096-9A4B-201EEA035FA1}" presName="descendantText" presStyleLbl="alignAcc1" presStyleIdx="1" presStyleCnt="4">
        <dgm:presLayoutVars>
          <dgm:bulletEnabled val="1"/>
        </dgm:presLayoutVars>
      </dgm:prSet>
      <dgm:spPr/>
    </dgm:pt>
    <dgm:pt modelId="{B0CF21FE-4742-4203-A97B-5B342F16F86F}" type="pres">
      <dgm:prSet presAssocID="{6A6A36CB-07F6-4265-B1E9-B22A69B6ED67}" presName="sp" presStyleCnt="0"/>
      <dgm:spPr/>
    </dgm:pt>
    <dgm:pt modelId="{052B6ACA-4B7D-4318-97C1-560443BA6530}" type="pres">
      <dgm:prSet presAssocID="{FAEAE27F-D404-4B3C-97CF-D80909A6687C}" presName="composite" presStyleCnt="0"/>
      <dgm:spPr/>
    </dgm:pt>
    <dgm:pt modelId="{7F4E944A-4450-4FBE-BF92-59AB5DDD9966}" type="pres">
      <dgm:prSet presAssocID="{FAEAE27F-D404-4B3C-97CF-D80909A6687C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1880EBE5-E820-45D3-BA3D-89FACC8CB4F7}" type="pres">
      <dgm:prSet presAssocID="{FAEAE27F-D404-4B3C-97CF-D80909A6687C}" presName="descendantText" presStyleLbl="alignAcc1" presStyleIdx="2" presStyleCnt="4">
        <dgm:presLayoutVars>
          <dgm:bulletEnabled val="1"/>
        </dgm:presLayoutVars>
      </dgm:prSet>
      <dgm:spPr/>
    </dgm:pt>
    <dgm:pt modelId="{7E0CF542-EB07-41F2-95C0-3031A1FCF167}" type="pres">
      <dgm:prSet presAssocID="{AF4C597E-3C78-48F3-98C0-F07E2F6FBDD5}" presName="sp" presStyleCnt="0"/>
      <dgm:spPr/>
    </dgm:pt>
    <dgm:pt modelId="{5371612A-E753-47A3-8483-965DF00DF222}" type="pres">
      <dgm:prSet presAssocID="{4FB18B96-27CB-4663-BA3E-449E3F892D0A}" presName="composite" presStyleCnt="0"/>
      <dgm:spPr/>
    </dgm:pt>
    <dgm:pt modelId="{19750AAA-7AED-443B-9236-259659394E01}" type="pres">
      <dgm:prSet presAssocID="{4FB18B96-27CB-4663-BA3E-449E3F892D0A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6C265DA2-3F64-4749-9187-50B1918E4ECE}" type="pres">
      <dgm:prSet presAssocID="{4FB18B96-27CB-4663-BA3E-449E3F892D0A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F82A1A11-C5DA-4822-82FF-7851C05DB3C1}" type="presOf" srcId="{4FB18B96-27CB-4663-BA3E-449E3F892D0A}" destId="{19750AAA-7AED-443B-9236-259659394E01}" srcOrd="0" destOrd="0" presId="urn:microsoft.com/office/officeart/2005/8/layout/chevron2"/>
    <dgm:cxn modelId="{CE04F21B-3436-4FA6-AFD3-5A0527F135B6}" srcId="{4FB18B96-27CB-4663-BA3E-449E3F892D0A}" destId="{F8B61C15-D334-4EA9-915F-BE02C1255C3F}" srcOrd="0" destOrd="0" parTransId="{C5A433C2-14AA-4898-ADB8-9BEB6A017788}" sibTransId="{BF8410CD-41FC-42F8-9966-9BE94A54D95C}"/>
    <dgm:cxn modelId="{C3861D1D-A371-438B-851C-085C3F89EFA0}" type="presOf" srcId="{1E1A59D3-91EE-4CBD-8005-43160B56812F}" destId="{DF5FF3AA-1DBA-4DD7-AAFD-6E4B264163C4}" srcOrd="0" destOrd="0" presId="urn:microsoft.com/office/officeart/2005/8/layout/chevron2"/>
    <dgm:cxn modelId="{F48FDC23-BEB8-4919-A527-9B310BBDE6F3}" srcId="{9C6A6D32-A66C-4EEB-AA39-82DA6848C246}" destId="{E64EE5C8-696E-4096-9A4B-201EEA035FA1}" srcOrd="1" destOrd="0" parTransId="{FB9E9B35-D1A7-4E48-87A7-C0E0A0BCAB9F}" sibTransId="{6A6A36CB-07F6-4265-B1E9-B22A69B6ED67}"/>
    <dgm:cxn modelId="{5743E12A-ADCD-4484-B606-815159A81ED5}" srcId="{1E1A59D3-91EE-4CBD-8005-43160B56812F}" destId="{CD0310FF-4DD3-4DDE-9D15-CE2F2DA81ABA}" srcOrd="0" destOrd="0" parTransId="{4F44AFD2-426D-4B3C-A8F8-1BCB54868AC3}" sibTransId="{8D19B941-AFCD-40A0-8589-8BEA1BFFB109}"/>
    <dgm:cxn modelId="{2E0B1E32-5666-4B22-81F6-3C4C9D07F7E0}" type="presOf" srcId="{9C6A6D32-A66C-4EEB-AA39-82DA6848C246}" destId="{4BC00F92-9F0C-4C6E-850E-003453702DD9}" srcOrd="0" destOrd="0" presId="urn:microsoft.com/office/officeart/2005/8/layout/chevron2"/>
    <dgm:cxn modelId="{9B4F1F53-FB82-46AB-BD80-4B1C342F2FBE}" type="presOf" srcId="{E64EE5C8-696E-4096-9A4B-201EEA035FA1}" destId="{908C3541-3C7C-4D41-ACDF-D3E7A3E9E397}" srcOrd="0" destOrd="0" presId="urn:microsoft.com/office/officeart/2005/8/layout/chevron2"/>
    <dgm:cxn modelId="{037B2790-9E0B-41D5-A339-8C6FB49ED5AB}" type="presOf" srcId="{28694243-5C8A-4D53-B30F-6E0C9ECB97A0}" destId="{1880EBE5-E820-45D3-BA3D-89FACC8CB4F7}" srcOrd="0" destOrd="0" presId="urn:microsoft.com/office/officeart/2005/8/layout/chevron2"/>
    <dgm:cxn modelId="{A5C59A95-D964-40B1-B7A9-707A0B507CE8}" type="presOf" srcId="{FAEAE27F-D404-4B3C-97CF-D80909A6687C}" destId="{7F4E944A-4450-4FBE-BF92-59AB5DDD9966}" srcOrd="0" destOrd="0" presId="urn:microsoft.com/office/officeart/2005/8/layout/chevron2"/>
    <dgm:cxn modelId="{5CCD2899-78AD-4F52-B417-46596FEE1B9A}" type="presOf" srcId="{7131DC2B-92EE-4F86-A244-397E6A64B3D2}" destId="{6F29C813-0D37-40E2-9DBA-DD5C8A443BB1}" srcOrd="0" destOrd="0" presId="urn:microsoft.com/office/officeart/2005/8/layout/chevron2"/>
    <dgm:cxn modelId="{BC39DD9A-24E1-4027-810C-0C9D9FB15F99}" srcId="{9C6A6D32-A66C-4EEB-AA39-82DA6848C246}" destId="{4FB18B96-27CB-4663-BA3E-449E3F892D0A}" srcOrd="3" destOrd="0" parTransId="{FA41E17A-A527-4A3C-8A7E-08E60DF2DF09}" sibTransId="{2C20F8B2-BD2D-4F91-BA47-AA2743B2874F}"/>
    <dgm:cxn modelId="{794687AC-F95F-4F8B-BD48-0006402F210B}" srcId="{9C6A6D32-A66C-4EEB-AA39-82DA6848C246}" destId="{1E1A59D3-91EE-4CBD-8005-43160B56812F}" srcOrd="0" destOrd="0" parTransId="{6D534FD5-8497-4DFE-A0A3-4D99C7E97634}" sibTransId="{8A8FBEB0-E0F0-49EE-BCB8-5443B8312922}"/>
    <dgm:cxn modelId="{DC0AC3BE-047D-45A4-88E4-F317FB6FAB38}" srcId="{E64EE5C8-696E-4096-9A4B-201EEA035FA1}" destId="{7131DC2B-92EE-4F86-A244-397E6A64B3D2}" srcOrd="0" destOrd="0" parTransId="{DEE05841-C9A7-44F7-8086-00383DCFD6E1}" sibTransId="{7064032B-8B39-40F6-9BAF-8027E611A75D}"/>
    <dgm:cxn modelId="{2709EFC4-4800-4A02-AE29-628AE594F658}" srcId="{9C6A6D32-A66C-4EEB-AA39-82DA6848C246}" destId="{FAEAE27F-D404-4B3C-97CF-D80909A6687C}" srcOrd="2" destOrd="0" parTransId="{A11525B8-28D6-49C7-814F-BF5F526C6A13}" sibTransId="{AF4C597E-3C78-48F3-98C0-F07E2F6FBDD5}"/>
    <dgm:cxn modelId="{9F7D8AC7-8EC8-48B6-974E-8D3A8C04C42B}" type="presOf" srcId="{CD0310FF-4DD3-4DDE-9D15-CE2F2DA81ABA}" destId="{760A7DCD-2AD1-41E4-A60F-B9C6FBC4EB1F}" srcOrd="0" destOrd="0" presId="urn:microsoft.com/office/officeart/2005/8/layout/chevron2"/>
    <dgm:cxn modelId="{E48F2DD1-F196-4A1D-ADB6-7937DE01009B}" srcId="{FAEAE27F-D404-4B3C-97CF-D80909A6687C}" destId="{28694243-5C8A-4D53-B30F-6E0C9ECB97A0}" srcOrd="0" destOrd="0" parTransId="{CB6E58D0-673F-4F2F-A9D2-F7085D1A1F27}" sibTransId="{B2C741A4-52FC-4CB6-9DAD-F69A581B3E13}"/>
    <dgm:cxn modelId="{763F64D7-D612-4EDC-B411-4908543584CF}" type="presOf" srcId="{F8B61C15-D334-4EA9-915F-BE02C1255C3F}" destId="{6C265DA2-3F64-4749-9187-50B1918E4ECE}" srcOrd="0" destOrd="0" presId="urn:microsoft.com/office/officeart/2005/8/layout/chevron2"/>
    <dgm:cxn modelId="{5DA3D774-E72F-4C64-84FF-FC0CC72629E8}" type="presParOf" srcId="{4BC00F92-9F0C-4C6E-850E-003453702DD9}" destId="{6D3B2D60-3E5A-4B69-9FD5-D53A970269CD}" srcOrd="0" destOrd="0" presId="urn:microsoft.com/office/officeart/2005/8/layout/chevron2"/>
    <dgm:cxn modelId="{BBB8D273-45B1-4F04-9E7E-875E310D4BCC}" type="presParOf" srcId="{6D3B2D60-3E5A-4B69-9FD5-D53A970269CD}" destId="{DF5FF3AA-1DBA-4DD7-AAFD-6E4B264163C4}" srcOrd="0" destOrd="0" presId="urn:microsoft.com/office/officeart/2005/8/layout/chevron2"/>
    <dgm:cxn modelId="{A6A7EFCD-0667-48D3-BB24-31FB3293E2C2}" type="presParOf" srcId="{6D3B2D60-3E5A-4B69-9FD5-D53A970269CD}" destId="{760A7DCD-2AD1-41E4-A60F-B9C6FBC4EB1F}" srcOrd="1" destOrd="0" presId="urn:microsoft.com/office/officeart/2005/8/layout/chevron2"/>
    <dgm:cxn modelId="{0CC66573-CD21-4C0C-97DC-8740CE170903}" type="presParOf" srcId="{4BC00F92-9F0C-4C6E-850E-003453702DD9}" destId="{20D79287-B17B-4843-8220-FC95D4EE2D3D}" srcOrd="1" destOrd="0" presId="urn:microsoft.com/office/officeart/2005/8/layout/chevron2"/>
    <dgm:cxn modelId="{D4127C5B-32A2-4D34-A873-3F838A706623}" type="presParOf" srcId="{4BC00F92-9F0C-4C6E-850E-003453702DD9}" destId="{2D5FEB3E-ED3C-4175-B5AC-88DF039E8E6B}" srcOrd="2" destOrd="0" presId="urn:microsoft.com/office/officeart/2005/8/layout/chevron2"/>
    <dgm:cxn modelId="{7E86B332-9F6D-43BC-9F6A-4573AB90A5BC}" type="presParOf" srcId="{2D5FEB3E-ED3C-4175-B5AC-88DF039E8E6B}" destId="{908C3541-3C7C-4D41-ACDF-D3E7A3E9E397}" srcOrd="0" destOrd="0" presId="urn:microsoft.com/office/officeart/2005/8/layout/chevron2"/>
    <dgm:cxn modelId="{A359742A-45B2-4CDC-B09E-66AC141C0944}" type="presParOf" srcId="{2D5FEB3E-ED3C-4175-B5AC-88DF039E8E6B}" destId="{6F29C813-0D37-40E2-9DBA-DD5C8A443BB1}" srcOrd="1" destOrd="0" presId="urn:microsoft.com/office/officeart/2005/8/layout/chevron2"/>
    <dgm:cxn modelId="{A442E5D0-FBED-4FAC-A25C-B68258E8944F}" type="presParOf" srcId="{4BC00F92-9F0C-4C6E-850E-003453702DD9}" destId="{B0CF21FE-4742-4203-A97B-5B342F16F86F}" srcOrd="3" destOrd="0" presId="urn:microsoft.com/office/officeart/2005/8/layout/chevron2"/>
    <dgm:cxn modelId="{B110753B-5433-43CE-97AC-6A20D5787679}" type="presParOf" srcId="{4BC00F92-9F0C-4C6E-850E-003453702DD9}" destId="{052B6ACA-4B7D-4318-97C1-560443BA6530}" srcOrd="4" destOrd="0" presId="urn:microsoft.com/office/officeart/2005/8/layout/chevron2"/>
    <dgm:cxn modelId="{E4FE15D3-26ED-4DE8-BF3C-88CF0DB61EC8}" type="presParOf" srcId="{052B6ACA-4B7D-4318-97C1-560443BA6530}" destId="{7F4E944A-4450-4FBE-BF92-59AB5DDD9966}" srcOrd="0" destOrd="0" presId="urn:microsoft.com/office/officeart/2005/8/layout/chevron2"/>
    <dgm:cxn modelId="{CB8665D3-F755-405F-A157-6FA4FF16D415}" type="presParOf" srcId="{052B6ACA-4B7D-4318-97C1-560443BA6530}" destId="{1880EBE5-E820-45D3-BA3D-89FACC8CB4F7}" srcOrd="1" destOrd="0" presId="urn:microsoft.com/office/officeart/2005/8/layout/chevron2"/>
    <dgm:cxn modelId="{44B86849-BAB7-4D25-A594-F35BB5601398}" type="presParOf" srcId="{4BC00F92-9F0C-4C6E-850E-003453702DD9}" destId="{7E0CF542-EB07-41F2-95C0-3031A1FCF167}" srcOrd="5" destOrd="0" presId="urn:microsoft.com/office/officeart/2005/8/layout/chevron2"/>
    <dgm:cxn modelId="{2E31519D-B896-4092-A5ED-C05B8635FF9B}" type="presParOf" srcId="{4BC00F92-9F0C-4C6E-850E-003453702DD9}" destId="{5371612A-E753-47A3-8483-965DF00DF222}" srcOrd="6" destOrd="0" presId="urn:microsoft.com/office/officeart/2005/8/layout/chevron2"/>
    <dgm:cxn modelId="{3F55155A-3F46-43A9-9E2F-25CF876BFAFC}" type="presParOf" srcId="{5371612A-E753-47A3-8483-965DF00DF222}" destId="{19750AAA-7AED-443B-9236-259659394E01}" srcOrd="0" destOrd="0" presId="urn:microsoft.com/office/officeart/2005/8/layout/chevron2"/>
    <dgm:cxn modelId="{0BF3CF89-6A43-4A9A-8C33-995E6D976D62}" type="presParOf" srcId="{5371612A-E753-47A3-8483-965DF00DF222}" destId="{6C265DA2-3F64-4749-9187-50B1918E4EC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DBDE9F-245A-4152-828B-D52979C2BEFC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36231C5-0ECD-4818-A52E-C14F241F97AF}">
      <dgm:prSet/>
      <dgm:spPr/>
      <dgm:t>
        <a:bodyPr/>
        <a:lstStyle/>
        <a:p>
          <a:pPr rtl="0"/>
          <a:r>
            <a:rPr lang="en-US" dirty="0"/>
            <a:t>MICRO ENVIRONMENT OF BUSINESS</a:t>
          </a:r>
        </a:p>
      </dgm:t>
    </dgm:pt>
    <dgm:pt modelId="{B8193F47-2684-4BAF-9383-7C6B4EAC7CC5}" type="parTrans" cxnId="{F90B8B2B-E463-409D-8E98-E8B01CB7A07A}">
      <dgm:prSet/>
      <dgm:spPr/>
      <dgm:t>
        <a:bodyPr/>
        <a:lstStyle/>
        <a:p>
          <a:endParaRPr lang="en-US"/>
        </a:p>
      </dgm:t>
    </dgm:pt>
    <dgm:pt modelId="{71CD3F70-1552-4C40-B8B3-1879626A699D}" type="sibTrans" cxnId="{F90B8B2B-E463-409D-8E98-E8B01CB7A07A}">
      <dgm:prSet/>
      <dgm:spPr/>
      <dgm:t>
        <a:bodyPr/>
        <a:lstStyle/>
        <a:p>
          <a:endParaRPr lang="en-US"/>
        </a:p>
      </dgm:t>
    </dgm:pt>
    <dgm:pt modelId="{D144FA0B-A800-4EFC-A4B7-1A2A51D1FD42}" type="pres">
      <dgm:prSet presAssocID="{5BDBDE9F-245A-4152-828B-D52979C2BEFC}" presName="Name0" presStyleCnt="0">
        <dgm:presLayoutVars>
          <dgm:dir/>
          <dgm:animLvl val="lvl"/>
          <dgm:resizeHandles val="exact"/>
        </dgm:presLayoutVars>
      </dgm:prSet>
      <dgm:spPr/>
    </dgm:pt>
    <dgm:pt modelId="{306B01E5-C5D4-474F-A813-E901BDAE5874}" type="pres">
      <dgm:prSet presAssocID="{5BDBDE9F-245A-4152-828B-D52979C2BEFC}" presName="dummy" presStyleCnt="0"/>
      <dgm:spPr/>
    </dgm:pt>
    <dgm:pt modelId="{60F31972-ECDC-4D41-8595-FD89A92F4335}" type="pres">
      <dgm:prSet presAssocID="{5BDBDE9F-245A-4152-828B-D52979C2BEFC}" presName="linH" presStyleCnt="0"/>
      <dgm:spPr/>
    </dgm:pt>
    <dgm:pt modelId="{9A40724C-2CA2-4220-B832-21D46FD8B14D}" type="pres">
      <dgm:prSet presAssocID="{5BDBDE9F-245A-4152-828B-D52979C2BEFC}" presName="padding1" presStyleCnt="0"/>
      <dgm:spPr/>
    </dgm:pt>
    <dgm:pt modelId="{E41418F1-64D8-4C4C-A36E-FE3FC48CAEDD}" type="pres">
      <dgm:prSet presAssocID="{036231C5-0ECD-4818-A52E-C14F241F97AF}" presName="linV" presStyleCnt="0"/>
      <dgm:spPr/>
    </dgm:pt>
    <dgm:pt modelId="{A0EE61C1-E091-4CC7-B73D-817248251A71}" type="pres">
      <dgm:prSet presAssocID="{036231C5-0ECD-4818-A52E-C14F241F97AF}" presName="spVertical1" presStyleCnt="0"/>
      <dgm:spPr/>
    </dgm:pt>
    <dgm:pt modelId="{D218D48B-23B7-4511-A17F-92286D13114C}" type="pres">
      <dgm:prSet presAssocID="{036231C5-0ECD-4818-A52E-C14F241F97AF}" presName="parTx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4A62ABD1-6688-4551-A9F0-48E441BF169A}" type="pres">
      <dgm:prSet presAssocID="{036231C5-0ECD-4818-A52E-C14F241F97AF}" presName="spVertical2" presStyleCnt="0"/>
      <dgm:spPr/>
    </dgm:pt>
    <dgm:pt modelId="{511ABC6C-424D-47BC-A56A-E01102A3E4ED}" type="pres">
      <dgm:prSet presAssocID="{036231C5-0ECD-4818-A52E-C14F241F97AF}" presName="spVertical3" presStyleCnt="0"/>
      <dgm:spPr/>
    </dgm:pt>
    <dgm:pt modelId="{AB64B890-FD87-4714-83FD-3F9F72CD3A4D}" type="pres">
      <dgm:prSet presAssocID="{5BDBDE9F-245A-4152-828B-D52979C2BEFC}" presName="padding2" presStyleCnt="0"/>
      <dgm:spPr/>
    </dgm:pt>
    <dgm:pt modelId="{4806DF9D-3F1F-45E0-A864-D770C709D267}" type="pres">
      <dgm:prSet presAssocID="{5BDBDE9F-245A-4152-828B-D52979C2BEFC}" presName="negArrow" presStyleCnt="0"/>
      <dgm:spPr/>
    </dgm:pt>
    <dgm:pt modelId="{E7DD2E01-E9D6-4E74-845C-8941DC88B67F}" type="pres">
      <dgm:prSet presAssocID="{5BDBDE9F-245A-4152-828B-D52979C2BEFC}" presName="backgroundArrow" presStyleLbl="node1" presStyleIdx="0" presStyleCnt="1"/>
      <dgm:spPr/>
    </dgm:pt>
  </dgm:ptLst>
  <dgm:cxnLst>
    <dgm:cxn modelId="{F90B8B2B-E463-409D-8E98-E8B01CB7A07A}" srcId="{5BDBDE9F-245A-4152-828B-D52979C2BEFC}" destId="{036231C5-0ECD-4818-A52E-C14F241F97AF}" srcOrd="0" destOrd="0" parTransId="{B8193F47-2684-4BAF-9383-7C6B4EAC7CC5}" sibTransId="{71CD3F70-1552-4C40-B8B3-1879626A699D}"/>
    <dgm:cxn modelId="{92387666-FB3E-4A17-A3CD-2D0C83F29AD9}" type="presOf" srcId="{5BDBDE9F-245A-4152-828B-D52979C2BEFC}" destId="{D144FA0B-A800-4EFC-A4B7-1A2A51D1FD42}" srcOrd="0" destOrd="0" presId="urn:microsoft.com/office/officeart/2005/8/layout/hProcess3"/>
    <dgm:cxn modelId="{559746C8-6393-489D-AE5B-40CA5ED65754}" type="presOf" srcId="{036231C5-0ECD-4818-A52E-C14F241F97AF}" destId="{D218D48B-23B7-4511-A17F-92286D13114C}" srcOrd="0" destOrd="0" presId="urn:microsoft.com/office/officeart/2005/8/layout/hProcess3"/>
    <dgm:cxn modelId="{3718B117-45EA-429B-9290-2035537CD14E}" type="presParOf" srcId="{D144FA0B-A800-4EFC-A4B7-1A2A51D1FD42}" destId="{306B01E5-C5D4-474F-A813-E901BDAE5874}" srcOrd="0" destOrd="0" presId="urn:microsoft.com/office/officeart/2005/8/layout/hProcess3"/>
    <dgm:cxn modelId="{51CADFA2-6342-48A6-80DB-E303C58D2BBA}" type="presParOf" srcId="{D144FA0B-A800-4EFC-A4B7-1A2A51D1FD42}" destId="{60F31972-ECDC-4D41-8595-FD89A92F4335}" srcOrd="1" destOrd="0" presId="urn:microsoft.com/office/officeart/2005/8/layout/hProcess3"/>
    <dgm:cxn modelId="{34D16C93-1A08-45F8-8623-FFB503DDCC68}" type="presParOf" srcId="{60F31972-ECDC-4D41-8595-FD89A92F4335}" destId="{9A40724C-2CA2-4220-B832-21D46FD8B14D}" srcOrd="0" destOrd="0" presId="urn:microsoft.com/office/officeart/2005/8/layout/hProcess3"/>
    <dgm:cxn modelId="{55F92BF9-C4DE-48C9-B600-91E2FF5E7092}" type="presParOf" srcId="{60F31972-ECDC-4D41-8595-FD89A92F4335}" destId="{E41418F1-64D8-4C4C-A36E-FE3FC48CAEDD}" srcOrd="1" destOrd="0" presId="urn:microsoft.com/office/officeart/2005/8/layout/hProcess3"/>
    <dgm:cxn modelId="{AC7FC989-8BA2-4D84-9BB2-82262FD6AC5A}" type="presParOf" srcId="{E41418F1-64D8-4C4C-A36E-FE3FC48CAEDD}" destId="{A0EE61C1-E091-4CC7-B73D-817248251A71}" srcOrd="0" destOrd="0" presId="urn:microsoft.com/office/officeart/2005/8/layout/hProcess3"/>
    <dgm:cxn modelId="{7CE1F0FD-1819-412F-99E7-2A3BFF0C3795}" type="presParOf" srcId="{E41418F1-64D8-4C4C-A36E-FE3FC48CAEDD}" destId="{D218D48B-23B7-4511-A17F-92286D13114C}" srcOrd="1" destOrd="0" presId="urn:microsoft.com/office/officeart/2005/8/layout/hProcess3"/>
    <dgm:cxn modelId="{B99D85B9-54F7-4657-BF8E-D2746210260F}" type="presParOf" srcId="{E41418F1-64D8-4C4C-A36E-FE3FC48CAEDD}" destId="{4A62ABD1-6688-4551-A9F0-48E441BF169A}" srcOrd="2" destOrd="0" presId="urn:microsoft.com/office/officeart/2005/8/layout/hProcess3"/>
    <dgm:cxn modelId="{56CF90E2-51C3-4F89-B7CF-18AC0B44C21F}" type="presParOf" srcId="{E41418F1-64D8-4C4C-A36E-FE3FC48CAEDD}" destId="{511ABC6C-424D-47BC-A56A-E01102A3E4ED}" srcOrd="3" destOrd="0" presId="urn:microsoft.com/office/officeart/2005/8/layout/hProcess3"/>
    <dgm:cxn modelId="{2070956F-28F7-417D-92B3-2366A89E6D17}" type="presParOf" srcId="{60F31972-ECDC-4D41-8595-FD89A92F4335}" destId="{AB64B890-FD87-4714-83FD-3F9F72CD3A4D}" srcOrd="2" destOrd="0" presId="urn:microsoft.com/office/officeart/2005/8/layout/hProcess3"/>
    <dgm:cxn modelId="{0D71046C-57C2-4FED-B9E8-879DEDB3B06F}" type="presParOf" srcId="{60F31972-ECDC-4D41-8595-FD89A92F4335}" destId="{4806DF9D-3F1F-45E0-A864-D770C709D267}" srcOrd="3" destOrd="0" presId="urn:microsoft.com/office/officeart/2005/8/layout/hProcess3"/>
    <dgm:cxn modelId="{EB450D7E-86EE-4450-B94A-9FD3F8195067}" type="presParOf" srcId="{60F31972-ECDC-4D41-8595-FD89A92F4335}" destId="{E7DD2E01-E9D6-4E74-845C-8941DC88B67F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DBDE9F-245A-4152-828B-D52979C2BEFC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36231C5-0ECD-4818-A52E-C14F241F97AF}">
      <dgm:prSet/>
      <dgm:spPr/>
      <dgm:t>
        <a:bodyPr/>
        <a:lstStyle/>
        <a:p>
          <a:pPr rtl="0"/>
          <a:r>
            <a:rPr lang="en-US" dirty="0"/>
            <a:t>MICRO ENVIRONMENT OF BUSINESS</a:t>
          </a:r>
        </a:p>
      </dgm:t>
    </dgm:pt>
    <dgm:pt modelId="{B8193F47-2684-4BAF-9383-7C6B4EAC7CC5}" type="parTrans" cxnId="{F90B8B2B-E463-409D-8E98-E8B01CB7A07A}">
      <dgm:prSet/>
      <dgm:spPr/>
      <dgm:t>
        <a:bodyPr/>
        <a:lstStyle/>
        <a:p>
          <a:endParaRPr lang="en-US"/>
        </a:p>
      </dgm:t>
    </dgm:pt>
    <dgm:pt modelId="{71CD3F70-1552-4C40-B8B3-1879626A699D}" type="sibTrans" cxnId="{F90B8B2B-E463-409D-8E98-E8B01CB7A07A}">
      <dgm:prSet/>
      <dgm:spPr/>
      <dgm:t>
        <a:bodyPr/>
        <a:lstStyle/>
        <a:p>
          <a:endParaRPr lang="en-US"/>
        </a:p>
      </dgm:t>
    </dgm:pt>
    <dgm:pt modelId="{D144FA0B-A800-4EFC-A4B7-1A2A51D1FD42}" type="pres">
      <dgm:prSet presAssocID="{5BDBDE9F-245A-4152-828B-D52979C2BEFC}" presName="Name0" presStyleCnt="0">
        <dgm:presLayoutVars>
          <dgm:dir/>
          <dgm:animLvl val="lvl"/>
          <dgm:resizeHandles val="exact"/>
        </dgm:presLayoutVars>
      </dgm:prSet>
      <dgm:spPr/>
    </dgm:pt>
    <dgm:pt modelId="{306B01E5-C5D4-474F-A813-E901BDAE5874}" type="pres">
      <dgm:prSet presAssocID="{5BDBDE9F-245A-4152-828B-D52979C2BEFC}" presName="dummy" presStyleCnt="0"/>
      <dgm:spPr/>
    </dgm:pt>
    <dgm:pt modelId="{60F31972-ECDC-4D41-8595-FD89A92F4335}" type="pres">
      <dgm:prSet presAssocID="{5BDBDE9F-245A-4152-828B-D52979C2BEFC}" presName="linH" presStyleCnt="0"/>
      <dgm:spPr/>
    </dgm:pt>
    <dgm:pt modelId="{9A40724C-2CA2-4220-B832-21D46FD8B14D}" type="pres">
      <dgm:prSet presAssocID="{5BDBDE9F-245A-4152-828B-D52979C2BEFC}" presName="padding1" presStyleCnt="0"/>
      <dgm:spPr/>
    </dgm:pt>
    <dgm:pt modelId="{E41418F1-64D8-4C4C-A36E-FE3FC48CAEDD}" type="pres">
      <dgm:prSet presAssocID="{036231C5-0ECD-4818-A52E-C14F241F97AF}" presName="linV" presStyleCnt="0"/>
      <dgm:spPr/>
    </dgm:pt>
    <dgm:pt modelId="{A0EE61C1-E091-4CC7-B73D-817248251A71}" type="pres">
      <dgm:prSet presAssocID="{036231C5-0ECD-4818-A52E-C14F241F97AF}" presName="spVertical1" presStyleCnt="0"/>
      <dgm:spPr/>
    </dgm:pt>
    <dgm:pt modelId="{D218D48B-23B7-4511-A17F-92286D13114C}" type="pres">
      <dgm:prSet presAssocID="{036231C5-0ECD-4818-A52E-C14F241F97AF}" presName="parTx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4A62ABD1-6688-4551-A9F0-48E441BF169A}" type="pres">
      <dgm:prSet presAssocID="{036231C5-0ECD-4818-A52E-C14F241F97AF}" presName="spVertical2" presStyleCnt="0"/>
      <dgm:spPr/>
    </dgm:pt>
    <dgm:pt modelId="{511ABC6C-424D-47BC-A56A-E01102A3E4ED}" type="pres">
      <dgm:prSet presAssocID="{036231C5-0ECD-4818-A52E-C14F241F97AF}" presName="spVertical3" presStyleCnt="0"/>
      <dgm:spPr/>
    </dgm:pt>
    <dgm:pt modelId="{AB64B890-FD87-4714-83FD-3F9F72CD3A4D}" type="pres">
      <dgm:prSet presAssocID="{5BDBDE9F-245A-4152-828B-D52979C2BEFC}" presName="padding2" presStyleCnt="0"/>
      <dgm:spPr/>
    </dgm:pt>
    <dgm:pt modelId="{4806DF9D-3F1F-45E0-A864-D770C709D267}" type="pres">
      <dgm:prSet presAssocID="{5BDBDE9F-245A-4152-828B-D52979C2BEFC}" presName="negArrow" presStyleCnt="0"/>
      <dgm:spPr/>
    </dgm:pt>
    <dgm:pt modelId="{E7DD2E01-E9D6-4E74-845C-8941DC88B67F}" type="pres">
      <dgm:prSet presAssocID="{5BDBDE9F-245A-4152-828B-D52979C2BEFC}" presName="backgroundArrow" presStyleLbl="node1" presStyleIdx="0" presStyleCnt="1"/>
      <dgm:spPr/>
    </dgm:pt>
  </dgm:ptLst>
  <dgm:cxnLst>
    <dgm:cxn modelId="{24B00904-B4C2-47FA-A58A-7FDE56C05B95}" type="presOf" srcId="{036231C5-0ECD-4818-A52E-C14F241F97AF}" destId="{D218D48B-23B7-4511-A17F-92286D13114C}" srcOrd="0" destOrd="0" presId="urn:microsoft.com/office/officeart/2005/8/layout/hProcess3"/>
    <dgm:cxn modelId="{F90B8B2B-E463-409D-8E98-E8B01CB7A07A}" srcId="{5BDBDE9F-245A-4152-828B-D52979C2BEFC}" destId="{036231C5-0ECD-4818-A52E-C14F241F97AF}" srcOrd="0" destOrd="0" parTransId="{B8193F47-2684-4BAF-9383-7C6B4EAC7CC5}" sibTransId="{71CD3F70-1552-4C40-B8B3-1879626A699D}"/>
    <dgm:cxn modelId="{02C67D71-1346-4C19-A454-EE39B14D6B0B}" type="presOf" srcId="{5BDBDE9F-245A-4152-828B-D52979C2BEFC}" destId="{D144FA0B-A800-4EFC-A4B7-1A2A51D1FD42}" srcOrd="0" destOrd="0" presId="urn:microsoft.com/office/officeart/2005/8/layout/hProcess3"/>
    <dgm:cxn modelId="{831B8E1D-EBC7-4997-86BF-BAA8E3E43B6A}" type="presParOf" srcId="{D144FA0B-A800-4EFC-A4B7-1A2A51D1FD42}" destId="{306B01E5-C5D4-474F-A813-E901BDAE5874}" srcOrd="0" destOrd="0" presId="urn:microsoft.com/office/officeart/2005/8/layout/hProcess3"/>
    <dgm:cxn modelId="{D1234D48-6EA0-45C4-97CA-EF8D8CBB408D}" type="presParOf" srcId="{D144FA0B-A800-4EFC-A4B7-1A2A51D1FD42}" destId="{60F31972-ECDC-4D41-8595-FD89A92F4335}" srcOrd="1" destOrd="0" presId="urn:microsoft.com/office/officeart/2005/8/layout/hProcess3"/>
    <dgm:cxn modelId="{340481EF-C567-44D6-BF04-CF34649A3456}" type="presParOf" srcId="{60F31972-ECDC-4D41-8595-FD89A92F4335}" destId="{9A40724C-2CA2-4220-B832-21D46FD8B14D}" srcOrd="0" destOrd="0" presId="urn:microsoft.com/office/officeart/2005/8/layout/hProcess3"/>
    <dgm:cxn modelId="{0836EC12-1817-4722-97B8-39B5E7BC1E16}" type="presParOf" srcId="{60F31972-ECDC-4D41-8595-FD89A92F4335}" destId="{E41418F1-64D8-4C4C-A36E-FE3FC48CAEDD}" srcOrd="1" destOrd="0" presId="urn:microsoft.com/office/officeart/2005/8/layout/hProcess3"/>
    <dgm:cxn modelId="{CB152D00-70DC-4F81-8AC3-4C3EC8F4F0F3}" type="presParOf" srcId="{E41418F1-64D8-4C4C-A36E-FE3FC48CAEDD}" destId="{A0EE61C1-E091-4CC7-B73D-817248251A71}" srcOrd="0" destOrd="0" presId="urn:microsoft.com/office/officeart/2005/8/layout/hProcess3"/>
    <dgm:cxn modelId="{12892CBA-3665-4A33-8CE0-8293CBFBED29}" type="presParOf" srcId="{E41418F1-64D8-4C4C-A36E-FE3FC48CAEDD}" destId="{D218D48B-23B7-4511-A17F-92286D13114C}" srcOrd="1" destOrd="0" presId="urn:microsoft.com/office/officeart/2005/8/layout/hProcess3"/>
    <dgm:cxn modelId="{6F893EB9-931B-4714-A7A2-122D174457FD}" type="presParOf" srcId="{E41418F1-64D8-4C4C-A36E-FE3FC48CAEDD}" destId="{4A62ABD1-6688-4551-A9F0-48E441BF169A}" srcOrd="2" destOrd="0" presId="urn:microsoft.com/office/officeart/2005/8/layout/hProcess3"/>
    <dgm:cxn modelId="{6B94F37D-BDC5-4717-ADC6-5873844F4F54}" type="presParOf" srcId="{E41418F1-64D8-4C4C-A36E-FE3FC48CAEDD}" destId="{511ABC6C-424D-47BC-A56A-E01102A3E4ED}" srcOrd="3" destOrd="0" presId="urn:microsoft.com/office/officeart/2005/8/layout/hProcess3"/>
    <dgm:cxn modelId="{248DE5EB-F5C2-41F9-9251-15637709603D}" type="presParOf" srcId="{60F31972-ECDC-4D41-8595-FD89A92F4335}" destId="{AB64B890-FD87-4714-83FD-3F9F72CD3A4D}" srcOrd="2" destOrd="0" presId="urn:microsoft.com/office/officeart/2005/8/layout/hProcess3"/>
    <dgm:cxn modelId="{0AB3CF67-D689-4D61-BA11-DC93D181DD21}" type="presParOf" srcId="{60F31972-ECDC-4D41-8595-FD89A92F4335}" destId="{4806DF9D-3F1F-45E0-A864-D770C709D267}" srcOrd="3" destOrd="0" presId="urn:microsoft.com/office/officeart/2005/8/layout/hProcess3"/>
    <dgm:cxn modelId="{C67543BA-E240-437C-A1E3-B121B721C752}" type="presParOf" srcId="{60F31972-ECDC-4D41-8595-FD89A92F4335}" destId="{E7DD2E01-E9D6-4E74-845C-8941DC88B67F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247A6B-48B3-429E-8FB9-A559D390A008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74EF7F-0647-400A-A730-0D5364FD4982}">
      <dgm:prSet phldrT="[Text]"/>
      <dgm:spPr/>
      <dgm:t>
        <a:bodyPr/>
        <a:lstStyle/>
        <a:p>
          <a:r>
            <a:rPr lang="en-US" dirty="0"/>
            <a:t>INDUSTRIAL CUSTOMERS</a:t>
          </a:r>
        </a:p>
        <a:p>
          <a:r>
            <a:rPr lang="en-US" dirty="0"/>
            <a:t>WHOLESALE CUSTOMERS	</a:t>
          </a:r>
        </a:p>
      </dgm:t>
    </dgm:pt>
    <dgm:pt modelId="{04C59082-951F-4753-BA7C-A163CF2370F9}" type="parTrans" cxnId="{6B822010-4F59-464B-B7F5-DD59E4806FBE}">
      <dgm:prSet/>
      <dgm:spPr/>
      <dgm:t>
        <a:bodyPr/>
        <a:lstStyle/>
        <a:p>
          <a:endParaRPr lang="en-US"/>
        </a:p>
      </dgm:t>
    </dgm:pt>
    <dgm:pt modelId="{0694EC4F-353C-4E59-ADFC-5C7F06CA3719}" type="sibTrans" cxnId="{6B822010-4F59-464B-B7F5-DD59E4806FBE}">
      <dgm:prSet/>
      <dgm:spPr/>
      <dgm:t>
        <a:bodyPr/>
        <a:lstStyle/>
        <a:p>
          <a:endParaRPr lang="en-US"/>
        </a:p>
      </dgm:t>
    </dgm:pt>
    <dgm:pt modelId="{AFBC1E43-3D08-4EA1-AD15-67DD9A4B7405}">
      <dgm:prSet phldrT="[Text]"/>
      <dgm:spPr/>
      <dgm:t>
        <a:bodyPr/>
        <a:lstStyle/>
        <a:p>
          <a:r>
            <a:rPr lang="en-US" dirty="0"/>
            <a:t>RETAIL CUSTOMERS</a:t>
          </a:r>
        </a:p>
        <a:p>
          <a:r>
            <a:rPr lang="en-US" dirty="0"/>
            <a:t>GOVERNMENT CUSTOMERS</a:t>
          </a:r>
        </a:p>
      </dgm:t>
    </dgm:pt>
    <dgm:pt modelId="{A7B86841-0566-4D76-861C-160A1B8251ED}" type="parTrans" cxnId="{763974F3-ED52-4764-ACD3-496182614CB3}">
      <dgm:prSet/>
      <dgm:spPr/>
      <dgm:t>
        <a:bodyPr/>
        <a:lstStyle/>
        <a:p>
          <a:endParaRPr lang="en-US"/>
        </a:p>
      </dgm:t>
    </dgm:pt>
    <dgm:pt modelId="{18C82EDA-CEA0-4DF4-BEDA-8606D4C6B8C4}" type="sibTrans" cxnId="{763974F3-ED52-4764-ACD3-496182614CB3}">
      <dgm:prSet/>
      <dgm:spPr/>
      <dgm:t>
        <a:bodyPr/>
        <a:lstStyle/>
        <a:p>
          <a:endParaRPr lang="en-US"/>
        </a:p>
      </dgm:t>
    </dgm:pt>
    <dgm:pt modelId="{80B4F124-E056-428F-9DC3-0FD6C5C9AA4C}">
      <dgm:prSet phldrT="[Text]"/>
      <dgm:spPr/>
      <dgm:t>
        <a:bodyPr/>
        <a:lstStyle/>
        <a:p>
          <a:r>
            <a:rPr lang="en-US" dirty="0"/>
            <a:t>FOREIGN CUSTOMERS</a:t>
          </a:r>
        </a:p>
      </dgm:t>
    </dgm:pt>
    <dgm:pt modelId="{DD8F06FF-2CE6-499E-B1A6-B9F143DE78F9}" type="parTrans" cxnId="{4FB697FE-5F2F-41CD-A214-A26C5582B3DB}">
      <dgm:prSet/>
      <dgm:spPr/>
      <dgm:t>
        <a:bodyPr/>
        <a:lstStyle/>
        <a:p>
          <a:endParaRPr lang="en-US"/>
        </a:p>
      </dgm:t>
    </dgm:pt>
    <dgm:pt modelId="{F2CF758A-9C76-4AB4-9933-70A54871CBC8}" type="sibTrans" cxnId="{4FB697FE-5F2F-41CD-A214-A26C5582B3DB}">
      <dgm:prSet/>
      <dgm:spPr/>
      <dgm:t>
        <a:bodyPr/>
        <a:lstStyle/>
        <a:p>
          <a:endParaRPr lang="en-US"/>
        </a:p>
      </dgm:t>
    </dgm:pt>
    <dgm:pt modelId="{1D359CC3-F8AE-4D9A-A3E7-3DCDD6827B67}" type="pres">
      <dgm:prSet presAssocID="{74247A6B-48B3-429E-8FB9-A559D390A008}" presName="linear" presStyleCnt="0">
        <dgm:presLayoutVars>
          <dgm:dir/>
          <dgm:resizeHandles val="exact"/>
        </dgm:presLayoutVars>
      </dgm:prSet>
      <dgm:spPr/>
    </dgm:pt>
    <dgm:pt modelId="{A874640C-8EFC-47F0-84BD-C21884A06C81}" type="pres">
      <dgm:prSet presAssocID="{1A74EF7F-0647-400A-A730-0D5364FD4982}" presName="comp" presStyleCnt="0"/>
      <dgm:spPr/>
    </dgm:pt>
    <dgm:pt modelId="{7771AF2F-65EB-49E1-BA20-53C5CF6DCF5B}" type="pres">
      <dgm:prSet presAssocID="{1A74EF7F-0647-400A-A730-0D5364FD4982}" presName="box" presStyleLbl="node1" presStyleIdx="0" presStyleCnt="3"/>
      <dgm:spPr/>
    </dgm:pt>
    <dgm:pt modelId="{8ED09322-ED6E-4BDB-B06C-1EDCF9C5DB05}" type="pres">
      <dgm:prSet presAssocID="{1A74EF7F-0647-400A-A730-0D5364FD4982}" presName="img" presStyleLbl="fgImgPlace1" presStyleIdx="0" presStyleCnt="3" custLinFactX="-116667" custLinFactY="80000" custLinFactNeighborX="-200000" custLinFactNeighborY="100000"/>
      <dgm:spPr/>
    </dgm:pt>
    <dgm:pt modelId="{6C42B900-97E1-4B8B-B22B-35D3285FCED3}" type="pres">
      <dgm:prSet presAssocID="{1A74EF7F-0647-400A-A730-0D5364FD4982}" presName="text" presStyleLbl="node1" presStyleIdx="0" presStyleCnt="3">
        <dgm:presLayoutVars>
          <dgm:bulletEnabled val="1"/>
        </dgm:presLayoutVars>
      </dgm:prSet>
      <dgm:spPr/>
    </dgm:pt>
    <dgm:pt modelId="{19801CA3-2706-48E5-9ABA-50BB72E74456}" type="pres">
      <dgm:prSet presAssocID="{0694EC4F-353C-4E59-ADFC-5C7F06CA3719}" presName="spacer" presStyleCnt="0"/>
      <dgm:spPr/>
    </dgm:pt>
    <dgm:pt modelId="{72D0F806-7191-4C61-82AA-7AAEF924A2D3}" type="pres">
      <dgm:prSet presAssocID="{AFBC1E43-3D08-4EA1-AD15-67DD9A4B7405}" presName="comp" presStyleCnt="0"/>
      <dgm:spPr/>
    </dgm:pt>
    <dgm:pt modelId="{513A495E-B428-46E4-B360-DB46F285659E}" type="pres">
      <dgm:prSet presAssocID="{AFBC1E43-3D08-4EA1-AD15-67DD9A4B7405}" presName="box" presStyleLbl="node1" presStyleIdx="1" presStyleCnt="3" custLinFactNeighborX="-1250" custLinFactNeighborY="2000"/>
      <dgm:spPr/>
    </dgm:pt>
    <dgm:pt modelId="{D0EF7417-0DDC-4577-95C3-4676A49F9AF2}" type="pres">
      <dgm:prSet presAssocID="{AFBC1E43-3D08-4EA1-AD15-67DD9A4B7405}" presName="img" presStyleLbl="fgImgPlace1" presStyleIdx="1" presStyleCnt="3" custLinFactX="-100000" custLinFactY="100000" custLinFactNeighborX="-135417" custLinFactNeighborY="187500"/>
      <dgm:spPr/>
    </dgm:pt>
    <dgm:pt modelId="{B83F8E08-2CB2-454D-95CC-6ADEB52E8753}" type="pres">
      <dgm:prSet presAssocID="{AFBC1E43-3D08-4EA1-AD15-67DD9A4B7405}" presName="text" presStyleLbl="node1" presStyleIdx="1" presStyleCnt="3">
        <dgm:presLayoutVars>
          <dgm:bulletEnabled val="1"/>
        </dgm:presLayoutVars>
      </dgm:prSet>
      <dgm:spPr/>
    </dgm:pt>
    <dgm:pt modelId="{B6119AF2-E43E-4F12-9008-856B48CBEB39}" type="pres">
      <dgm:prSet presAssocID="{18C82EDA-CEA0-4DF4-BEDA-8606D4C6B8C4}" presName="spacer" presStyleCnt="0"/>
      <dgm:spPr/>
    </dgm:pt>
    <dgm:pt modelId="{5AB232BA-262D-4F99-890A-15D2BD2CCB55}" type="pres">
      <dgm:prSet presAssocID="{80B4F124-E056-428F-9DC3-0FD6C5C9AA4C}" presName="comp" presStyleCnt="0"/>
      <dgm:spPr/>
    </dgm:pt>
    <dgm:pt modelId="{134A9481-8BC5-4490-B20E-C4D61883F4D9}" type="pres">
      <dgm:prSet presAssocID="{80B4F124-E056-428F-9DC3-0FD6C5C9AA4C}" presName="box" presStyleLbl="node1" presStyleIdx="2" presStyleCnt="3"/>
      <dgm:spPr/>
    </dgm:pt>
    <dgm:pt modelId="{1E6504EC-3489-42DE-9C90-EB9DABC75055}" type="pres">
      <dgm:prSet presAssocID="{80B4F124-E056-428F-9DC3-0FD6C5C9AA4C}" presName="img" presStyleLbl="fgImgPlace1" presStyleIdx="2" presStyleCnt="3" custFlipVert="1" custFlipHor="1" custScaleX="4615" custScaleY="42949" custLinFactX="-41683" custLinFactNeighborX="-100000" custLinFactNeighborY="42949"/>
      <dgm:spPr/>
    </dgm:pt>
    <dgm:pt modelId="{A7AF14E2-EA69-415E-99B6-F869063DA55F}" type="pres">
      <dgm:prSet presAssocID="{80B4F124-E056-428F-9DC3-0FD6C5C9AA4C}" presName="text" presStyleLbl="node1" presStyleIdx="2" presStyleCnt="3">
        <dgm:presLayoutVars>
          <dgm:bulletEnabled val="1"/>
        </dgm:presLayoutVars>
      </dgm:prSet>
      <dgm:spPr/>
    </dgm:pt>
  </dgm:ptLst>
  <dgm:cxnLst>
    <dgm:cxn modelId="{6B822010-4F59-464B-B7F5-DD59E4806FBE}" srcId="{74247A6B-48B3-429E-8FB9-A559D390A008}" destId="{1A74EF7F-0647-400A-A730-0D5364FD4982}" srcOrd="0" destOrd="0" parTransId="{04C59082-951F-4753-BA7C-A163CF2370F9}" sibTransId="{0694EC4F-353C-4E59-ADFC-5C7F06CA3719}"/>
    <dgm:cxn modelId="{436C5522-82D3-427B-9339-C877146A8CF2}" type="presOf" srcId="{1A74EF7F-0647-400A-A730-0D5364FD4982}" destId="{7771AF2F-65EB-49E1-BA20-53C5CF6DCF5B}" srcOrd="0" destOrd="0" presId="urn:microsoft.com/office/officeart/2005/8/layout/vList4"/>
    <dgm:cxn modelId="{A467F73D-4303-4A7E-96DF-8CB6DB4CF567}" type="presOf" srcId="{1A74EF7F-0647-400A-A730-0D5364FD4982}" destId="{6C42B900-97E1-4B8B-B22B-35D3285FCED3}" srcOrd="1" destOrd="0" presId="urn:microsoft.com/office/officeart/2005/8/layout/vList4"/>
    <dgm:cxn modelId="{44DB9953-D928-4A6C-ADD5-C36987A4145D}" type="presOf" srcId="{AFBC1E43-3D08-4EA1-AD15-67DD9A4B7405}" destId="{513A495E-B428-46E4-B360-DB46F285659E}" srcOrd="0" destOrd="0" presId="urn:microsoft.com/office/officeart/2005/8/layout/vList4"/>
    <dgm:cxn modelId="{CE313C56-9CF7-427E-B438-81969A94A5E3}" type="presOf" srcId="{80B4F124-E056-428F-9DC3-0FD6C5C9AA4C}" destId="{134A9481-8BC5-4490-B20E-C4D61883F4D9}" srcOrd="0" destOrd="0" presId="urn:microsoft.com/office/officeart/2005/8/layout/vList4"/>
    <dgm:cxn modelId="{00E4F27D-2FC3-4997-A183-A0E93579AC41}" type="presOf" srcId="{AFBC1E43-3D08-4EA1-AD15-67DD9A4B7405}" destId="{B83F8E08-2CB2-454D-95CC-6ADEB52E8753}" srcOrd="1" destOrd="0" presId="urn:microsoft.com/office/officeart/2005/8/layout/vList4"/>
    <dgm:cxn modelId="{63624AD4-9508-4944-A009-429D0BA59035}" type="presOf" srcId="{80B4F124-E056-428F-9DC3-0FD6C5C9AA4C}" destId="{A7AF14E2-EA69-415E-99B6-F869063DA55F}" srcOrd="1" destOrd="0" presId="urn:microsoft.com/office/officeart/2005/8/layout/vList4"/>
    <dgm:cxn modelId="{763974F3-ED52-4764-ACD3-496182614CB3}" srcId="{74247A6B-48B3-429E-8FB9-A559D390A008}" destId="{AFBC1E43-3D08-4EA1-AD15-67DD9A4B7405}" srcOrd="1" destOrd="0" parTransId="{A7B86841-0566-4D76-861C-160A1B8251ED}" sibTransId="{18C82EDA-CEA0-4DF4-BEDA-8606D4C6B8C4}"/>
    <dgm:cxn modelId="{4FB697FE-5F2F-41CD-A214-A26C5582B3DB}" srcId="{74247A6B-48B3-429E-8FB9-A559D390A008}" destId="{80B4F124-E056-428F-9DC3-0FD6C5C9AA4C}" srcOrd="2" destOrd="0" parTransId="{DD8F06FF-2CE6-499E-B1A6-B9F143DE78F9}" sibTransId="{F2CF758A-9C76-4AB4-9933-70A54871CBC8}"/>
    <dgm:cxn modelId="{26C906FF-CC97-45F4-B984-AC43A35B8207}" type="presOf" srcId="{74247A6B-48B3-429E-8FB9-A559D390A008}" destId="{1D359CC3-F8AE-4D9A-A3E7-3DCDD6827B67}" srcOrd="0" destOrd="0" presId="urn:microsoft.com/office/officeart/2005/8/layout/vList4"/>
    <dgm:cxn modelId="{D20035F2-83D1-48F7-BF2D-AAAEAB49C87C}" type="presParOf" srcId="{1D359CC3-F8AE-4D9A-A3E7-3DCDD6827B67}" destId="{A874640C-8EFC-47F0-84BD-C21884A06C81}" srcOrd="0" destOrd="0" presId="urn:microsoft.com/office/officeart/2005/8/layout/vList4"/>
    <dgm:cxn modelId="{9339A924-BF11-47C4-B10E-6879838766F2}" type="presParOf" srcId="{A874640C-8EFC-47F0-84BD-C21884A06C81}" destId="{7771AF2F-65EB-49E1-BA20-53C5CF6DCF5B}" srcOrd="0" destOrd="0" presId="urn:microsoft.com/office/officeart/2005/8/layout/vList4"/>
    <dgm:cxn modelId="{F8F3759F-5686-4AD1-85C9-4C678878BFA7}" type="presParOf" srcId="{A874640C-8EFC-47F0-84BD-C21884A06C81}" destId="{8ED09322-ED6E-4BDB-B06C-1EDCF9C5DB05}" srcOrd="1" destOrd="0" presId="urn:microsoft.com/office/officeart/2005/8/layout/vList4"/>
    <dgm:cxn modelId="{6228E137-9AF0-474F-867D-592299590370}" type="presParOf" srcId="{A874640C-8EFC-47F0-84BD-C21884A06C81}" destId="{6C42B900-97E1-4B8B-B22B-35D3285FCED3}" srcOrd="2" destOrd="0" presId="urn:microsoft.com/office/officeart/2005/8/layout/vList4"/>
    <dgm:cxn modelId="{6AE7C935-2953-478B-9F7B-863FF971FAF3}" type="presParOf" srcId="{1D359CC3-F8AE-4D9A-A3E7-3DCDD6827B67}" destId="{19801CA3-2706-48E5-9ABA-50BB72E74456}" srcOrd="1" destOrd="0" presId="urn:microsoft.com/office/officeart/2005/8/layout/vList4"/>
    <dgm:cxn modelId="{7872778D-B6FC-464D-8B33-928082F97780}" type="presParOf" srcId="{1D359CC3-F8AE-4D9A-A3E7-3DCDD6827B67}" destId="{72D0F806-7191-4C61-82AA-7AAEF924A2D3}" srcOrd="2" destOrd="0" presId="urn:microsoft.com/office/officeart/2005/8/layout/vList4"/>
    <dgm:cxn modelId="{AF80A7F6-9093-4E20-8EFA-9A40802603B5}" type="presParOf" srcId="{72D0F806-7191-4C61-82AA-7AAEF924A2D3}" destId="{513A495E-B428-46E4-B360-DB46F285659E}" srcOrd="0" destOrd="0" presId="urn:microsoft.com/office/officeart/2005/8/layout/vList4"/>
    <dgm:cxn modelId="{AD6C7EAF-0949-4045-BE64-35D8E5A205BB}" type="presParOf" srcId="{72D0F806-7191-4C61-82AA-7AAEF924A2D3}" destId="{D0EF7417-0DDC-4577-95C3-4676A49F9AF2}" srcOrd="1" destOrd="0" presId="urn:microsoft.com/office/officeart/2005/8/layout/vList4"/>
    <dgm:cxn modelId="{A9888BB0-6CFD-47B5-841F-45A2554ED412}" type="presParOf" srcId="{72D0F806-7191-4C61-82AA-7AAEF924A2D3}" destId="{B83F8E08-2CB2-454D-95CC-6ADEB52E8753}" srcOrd="2" destOrd="0" presId="urn:microsoft.com/office/officeart/2005/8/layout/vList4"/>
    <dgm:cxn modelId="{37421D55-58E6-433B-906A-348A54FF7EA0}" type="presParOf" srcId="{1D359CC3-F8AE-4D9A-A3E7-3DCDD6827B67}" destId="{B6119AF2-E43E-4F12-9008-856B48CBEB39}" srcOrd="3" destOrd="0" presId="urn:microsoft.com/office/officeart/2005/8/layout/vList4"/>
    <dgm:cxn modelId="{CFF62B0F-7364-48C2-9042-2C285CFD8C7A}" type="presParOf" srcId="{1D359CC3-F8AE-4D9A-A3E7-3DCDD6827B67}" destId="{5AB232BA-262D-4F99-890A-15D2BD2CCB55}" srcOrd="4" destOrd="0" presId="urn:microsoft.com/office/officeart/2005/8/layout/vList4"/>
    <dgm:cxn modelId="{E3FFABEF-2C6B-4969-9CCC-A87B2BCC7A54}" type="presParOf" srcId="{5AB232BA-262D-4F99-890A-15D2BD2CCB55}" destId="{134A9481-8BC5-4490-B20E-C4D61883F4D9}" srcOrd="0" destOrd="0" presId="urn:microsoft.com/office/officeart/2005/8/layout/vList4"/>
    <dgm:cxn modelId="{5078D52D-29C1-4E8D-8A2F-157447A46B7D}" type="presParOf" srcId="{5AB232BA-262D-4F99-890A-15D2BD2CCB55}" destId="{1E6504EC-3489-42DE-9C90-EB9DABC75055}" srcOrd="1" destOrd="0" presId="urn:microsoft.com/office/officeart/2005/8/layout/vList4"/>
    <dgm:cxn modelId="{0F302991-27D2-49A0-BA03-522ED4276E1E}" type="presParOf" srcId="{5AB232BA-262D-4F99-890A-15D2BD2CCB55}" destId="{A7AF14E2-EA69-415E-99B6-F869063DA55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BDBDE9F-245A-4152-828B-D52979C2BEFC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36231C5-0ECD-4818-A52E-C14F241F97AF}">
      <dgm:prSet/>
      <dgm:spPr/>
      <dgm:t>
        <a:bodyPr/>
        <a:lstStyle/>
        <a:p>
          <a:pPr rtl="0"/>
          <a:r>
            <a:rPr lang="en-US" dirty="0"/>
            <a:t>MICRO ENVIRONMENT OF BUSINESS</a:t>
          </a:r>
        </a:p>
      </dgm:t>
    </dgm:pt>
    <dgm:pt modelId="{B8193F47-2684-4BAF-9383-7C6B4EAC7CC5}" type="parTrans" cxnId="{F90B8B2B-E463-409D-8E98-E8B01CB7A07A}">
      <dgm:prSet/>
      <dgm:spPr/>
      <dgm:t>
        <a:bodyPr/>
        <a:lstStyle/>
        <a:p>
          <a:endParaRPr lang="en-US"/>
        </a:p>
      </dgm:t>
    </dgm:pt>
    <dgm:pt modelId="{71CD3F70-1552-4C40-B8B3-1879626A699D}" type="sibTrans" cxnId="{F90B8B2B-E463-409D-8E98-E8B01CB7A07A}">
      <dgm:prSet/>
      <dgm:spPr/>
      <dgm:t>
        <a:bodyPr/>
        <a:lstStyle/>
        <a:p>
          <a:endParaRPr lang="en-US"/>
        </a:p>
      </dgm:t>
    </dgm:pt>
    <dgm:pt modelId="{D144FA0B-A800-4EFC-A4B7-1A2A51D1FD42}" type="pres">
      <dgm:prSet presAssocID="{5BDBDE9F-245A-4152-828B-D52979C2BEFC}" presName="Name0" presStyleCnt="0">
        <dgm:presLayoutVars>
          <dgm:dir/>
          <dgm:animLvl val="lvl"/>
          <dgm:resizeHandles val="exact"/>
        </dgm:presLayoutVars>
      </dgm:prSet>
      <dgm:spPr/>
    </dgm:pt>
    <dgm:pt modelId="{306B01E5-C5D4-474F-A813-E901BDAE5874}" type="pres">
      <dgm:prSet presAssocID="{5BDBDE9F-245A-4152-828B-D52979C2BEFC}" presName="dummy" presStyleCnt="0"/>
      <dgm:spPr/>
    </dgm:pt>
    <dgm:pt modelId="{60F31972-ECDC-4D41-8595-FD89A92F4335}" type="pres">
      <dgm:prSet presAssocID="{5BDBDE9F-245A-4152-828B-D52979C2BEFC}" presName="linH" presStyleCnt="0"/>
      <dgm:spPr/>
    </dgm:pt>
    <dgm:pt modelId="{9A40724C-2CA2-4220-B832-21D46FD8B14D}" type="pres">
      <dgm:prSet presAssocID="{5BDBDE9F-245A-4152-828B-D52979C2BEFC}" presName="padding1" presStyleCnt="0"/>
      <dgm:spPr/>
    </dgm:pt>
    <dgm:pt modelId="{E41418F1-64D8-4C4C-A36E-FE3FC48CAEDD}" type="pres">
      <dgm:prSet presAssocID="{036231C5-0ECD-4818-A52E-C14F241F97AF}" presName="linV" presStyleCnt="0"/>
      <dgm:spPr/>
    </dgm:pt>
    <dgm:pt modelId="{A0EE61C1-E091-4CC7-B73D-817248251A71}" type="pres">
      <dgm:prSet presAssocID="{036231C5-0ECD-4818-A52E-C14F241F97AF}" presName="spVertical1" presStyleCnt="0"/>
      <dgm:spPr/>
    </dgm:pt>
    <dgm:pt modelId="{D218D48B-23B7-4511-A17F-92286D13114C}" type="pres">
      <dgm:prSet presAssocID="{036231C5-0ECD-4818-A52E-C14F241F97AF}" presName="parTx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4A62ABD1-6688-4551-A9F0-48E441BF169A}" type="pres">
      <dgm:prSet presAssocID="{036231C5-0ECD-4818-A52E-C14F241F97AF}" presName="spVertical2" presStyleCnt="0"/>
      <dgm:spPr/>
    </dgm:pt>
    <dgm:pt modelId="{511ABC6C-424D-47BC-A56A-E01102A3E4ED}" type="pres">
      <dgm:prSet presAssocID="{036231C5-0ECD-4818-A52E-C14F241F97AF}" presName="spVertical3" presStyleCnt="0"/>
      <dgm:spPr/>
    </dgm:pt>
    <dgm:pt modelId="{AB64B890-FD87-4714-83FD-3F9F72CD3A4D}" type="pres">
      <dgm:prSet presAssocID="{5BDBDE9F-245A-4152-828B-D52979C2BEFC}" presName="padding2" presStyleCnt="0"/>
      <dgm:spPr/>
    </dgm:pt>
    <dgm:pt modelId="{4806DF9D-3F1F-45E0-A864-D770C709D267}" type="pres">
      <dgm:prSet presAssocID="{5BDBDE9F-245A-4152-828B-D52979C2BEFC}" presName="negArrow" presStyleCnt="0"/>
      <dgm:spPr/>
    </dgm:pt>
    <dgm:pt modelId="{E7DD2E01-E9D6-4E74-845C-8941DC88B67F}" type="pres">
      <dgm:prSet presAssocID="{5BDBDE9F-245A-4152-828B-D52979C2BEFC}" presName="backgroundArrow" presStyleLbl="node1" presStyleIdx="0" presStyleCnt="1"/>
      <dgm:spPr/>
    </dgm:pt>
  </dgm:ptLst>
  <dgm:cxnLst>
    <dgm:cxn modelId="{83220D06-29BC-41F6-9A78-684B84B24F82}" type="presOf" srcId="{036231C5-0ECD-4818-A52E-C14F241F97AF}" destId="{D218D48B-23B7-4511-A17F-92286D13114C}" srcOrd="0" destOrd="0" presId="urn:microsoft.com/office/officeart/2005/8/layout/hProcess3"/>
    <dgm:cxn modelId="{F90B8B2B-E463-409D-8E98-E8B01CB7A07A}" srcId="{5BDBDE9F-245A-4152-828B-D52979C2BEFC}" destId="{036231C5-0ECD-4818-A52E-C14F241F97AF}" srcOrd="0" destOrd="0" parTransId="{B8193F47-2684-4BAF-9383-7C6B4EAC7CC5}" sibTransId="{71CD3F70-1552-4C40-B8B3-1879626A699D}"/>
    <dgm:cxn modelId="{D78487C1-F296-4778-9F66-D9F27D16F75B}" type="presOf" srcId="{5BDBDE9F-245A-4152-828B-D52979C2BEFC}" destId="{D144FA0B-A800-4EFC-A4B7-1A2A51D1FD42}" srcOrd="0" destOrd="0" presId="urn:microsoft.com/office/officeart/2005/8/layout/hProcess3"/>
    <dgm:cxn modelId="{C14259CD-8CEA-40BA-90C6-AC32B142454B}" type="presParOf" srcId="{D144FA0B-A800-4EFC-A4B7-1A2A51D1FD42}" destId="{306B01E5-C5D4-474F-A813-E901BDAE5874}" srcOrd="0" destOrd="0" presId="urn:microsoft.com/office/officeart/2005/8/layout/hProcess3"/>
    <dgm:cxn modelId="{7FCA3C44-E15C-4528-B027-81BD5F7FA2CC}" type="presParOf" srcId="{D144FA0B-A800-4EFC-A4B7-1A2A51D1FD42}" destId="{60F31972-ECDC-4D41-8595-FD89A92F4335}" srcOrd="1" destOrd="0" presId="urn:microsoft.com/office/officeart/2005/8/layout/hProcess3"/>
    <dgm:cxn modelId="{6B2874FB-2568-4329-8491-58336892AFD8}" type="presParOf" srcId="{60F31972-ECDC-4D41-8595-FD89A92F4335}" destId="{9A40724C-2CA2-4220-B832-21D46FD8B14D}" srcOrd="0" destOrd="0" presId="urn:microsoft.com/office/officeart/2005/8/layout/hProcess3"/>
    <dgm:cxn modelId="{E755F067-6381-44C3-A532-2862A763DB15}" type="presParOf" srcId="{60F31972-ECDC-4D41-8595-FD89A92F4335}" destId="{E41418F1-64D8-4C4C-A36E-FE3FC48CAEDD}" srcOrd="1" destOrd="0" presId="urn:microsoft.com/office/officeart/2005/8/layout/hProcess3"/>
    <dgm:cxn modelId="{8BFAA2BC-0413-46C9-B2B2-83180DEF9F7A}" type="presParOf" srcId="{E41418F1-64D8-4C4C-A36E-FE3FC48CAEDD}" destId="{A0EE61C1-E091-4CC7-B73D-817248251A71}" srcOrd="0" destOrd="0" presId="urn:microsoft.com/office/officeart/2005/8/layout/hProcess3"/>
    <dgm:cxn modelId="{D169461C-3DDA-4A87-8423-2E4FADBA4424}" type="presParOf" srcId="{E41418F1-64D8-4C4C-A36E-FE3FC48CAEDD}" destId="{D218D48B-23B7-4511-A17F-92286D13114C}" srcOrd="1" destOrd="0" presId="urn:microsoft.com/office/officeart/2005/8/layout/hProcess3"/>
    <dgm:cxn modelId="{EF38CF79-0446-4A97-B990-D6D41303509D}" type="presParOf" srcId="{E41418F1-64D8-4C4C-A36E-FE3FC48CAEDD}" destId="{4A62ABD1-6688-4551-A9F0-48E441BF169A}" srcOrd="2" destOrd="0" presId="urn:microsoft.com/office/officeart/2005/8/layout/hProcess3"/>
    <dgm:cxn modelId="{8C4715B2-64C3-4324-89A3-365D0E62253E}" type="presParOf" srcId="{E41418F1-64D8-4C4C-A36E-FE3FC48CAEDD}" destId="{511ABC6C-424D-47BC-A56A-E01102A3E4ED}" srcOrd="3" destOrd="0" presId="urn:microsoft.com/office/officeart/2005/8/layout/hProcess3"/>
    <dgm:cxn modelId="{722CF696-3AB5-469B-B1A7-15E16497B329}" type="presParOf" srcId="{60F31972-ECDC-4D41-8595-FD89A92F4335}" destId="{AB64B890-FD87-4714-83FD-3F9F72CD3A4D}" srcOrd="2" destOrd="0" presId="urn:microsoft.com/office/officeart/2005/8/layout/hProcess3"/>
    <dgm:cxn modelId="{87DFD211-FFAE-49B8-A5F2-4A433307671A}" type="presParOf" srcId="{60F31972-ECDC-4D41-8595-FD89A92F4335}" destId="{4806DF9D-3F1F-45E0-A864-D770C709D267}" srcOrd="3" destOrd="0" presId="urn:microsoft.com/office/officeart/2005/8/layout/hProcess3"/>
    <dgm:cxn modelId="{055E4516-9127-42A2-BA0E-BAEB2ED30266}" type="presParOf" srcId="{60F31972-ECDC-4D41-8595-FD89A92F4335}" destId="{E7DD2E01-E9D6-4E74-845C-8941DC88B67F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BDBDE9F-245A-4152-828B-D52979C2BEFC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36231C5-0ECD-4818-A52E-C14F241F97AF}">
      <dgm:prSet/>
      <dgm:spPr/>
      <dgm:t>
        <a:bodyPr/>
        <a:lstStyle/>
        <a:p>
          <a:pPr rtl="0"/>
          <a:r>
            <a:rPr lang="en-US" dirty="0"/>
            <a:t>MICRO ENVIRONMENT OF BUSINESS</a:t>
          </a:r>
        </a:p>
      </dgm:t>
    </dgm:pt>
    <dgm:pt modelId="{B8193F47-2684-4BAF-9383-7C6B4EAC7CC5}" type="parTrans" cxnId="{F90B8B2B-E463-409D-8E98-E8B01CB7A07A}">
      <dgm:prSet/>
      <dgm:spPr/>
      <dgm:t>
        <a:bodyPr/>
        <a:lstStyle/>
        <a:p>
          <a:endParaRPr lang="en-US"/>
        </a:p>
      </dgm:t>
    </dgm:pt>
    <dgm:pt modelId="{71CD3F70-1552-4C40-B8B3-1879626A699D}" type="sibTrans" cxnId="{F90B8B2B-E463-409D-8E98-E8B01CB7A07A}">
      <dgm:prSet/>
      <dgm:spPr/>
      <dgm:t>
        <a:bodyPr/>
        <a:lstStyle/>
        <a:p>
          <a:endParaRPr lang="en-US"/>
        </a:p>
      </dgm:t>
    </dgm:pt>
    <dgm:pt modelId="{D144FA0B-A800-4EFC-A4B7-1A2A51D1FD42}" type="pres">
      <dgm:prSet presAssocID="{5BDBDE9F-245A-4152-828B-D52979C2BEFC}" presName="Name0" presStyleCnt="0">
        <dgm:presLayoutVars>
          <dgm:dir/>
          <dgm:animLvl val="lvl"/>
          <dgm:resizeHandles val="exact"/>
        </dgm:presLayoutVars>
      </dgm:prSet>
      <dgm:spPr/>
    </dgm:pt>
    <dgm:pt modelId="{306B01E5-C5D4-474F-A813-E901BDAE5874}" type="pres">
      <dgm:prSet presAssocID="{5BDBDE9F-245A-4152-828B-D52979C2BEFC}" presName="dummy" presStyleCnt="0"/>
      <dgm:spPr/>
    </dgm:pt>
    <dgm:pt modelId="{60F31972-ECDC-4D41-8595-FD89A92F4335}" type="pres">
      <dgm:prSet presAssocID="{5BDBDE9F-245A-4152-828B-D52979C2BEFC}" presName="linH" presStyleCnt="0"/>
      <dgm:spPr/>
    </dgm:pt>
    <dgm:pt modelId="{9A40724C-2CA2-4220-B832-21D46FD8B14D}" type="pres">
      <dgm:prSet presAssocID="{5BDBDE9F-245A-4152-828B-D52979C2BEFC}" presName="padding1" presStyleCnt="0"/>
      <dgm:spPr/>
    </dgm:pt>
    <dgm:pt modelId="{E41418F1-64D8-4C4C-A36E-FE3FC48CAEDD}" type="pres">
      <dgm:prSet presAssocID="{036231C5-0ECD-4818-A52E-C14F241F97AF}" presName="linV" presStyleCnt="0"/>
      <dgm:spPr/>
    </dgm:pt>
    <dgm:pt modelId="{A0EE61C1-E091-4CC7-B73D-817248251A71}" type="pres">
      <dgm:prSet presAssocID="{036231C5-0ECD-4818-A52E-C14F241F97AF}" presName="spVertical1" presStyleCnt="0"/>
      <dgm:spPr/>
    </dgm:pt>
    <dgm:pt modelId="{D218D48B-23B7-4511-A17F-92286D13114C}" type="pres">
      <dgm:prSet presAssocID="{036231C5-0ECD-4818-A52E-C14F241F97AF}" presName="parTx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4A62ABD1-6688-4551-A9F0-48E441BF169A}" type="pres">
      <dgm:prSet presAssocID="{036231C5-0ECD-4818-A52E-C14F241F97AF}" presName="spVertical2" presStyleCnt="0"/>
      <dgm:spPr/>
    </dgm:pt>
    <dgm:pt modelId="{511ABC6C-424D-47BC-A56A-E01102A3E4ED}" type="pres">
      <dgm:prSet presAssocID="{036231C5-0ECD-4818-A52E-C14F241F97AF}" presName="spVertical3" presStyleCnt="0"/>
      <dgm:spPr/>
    </dgm:pt>
    <dgm:pt modelId="{AB64B890-FD87-4714-83FD-3F9F72CD3A4D}" type="pres">
      <dgm:prSet presAssocID="{5BDBDE9F-245A-4152-828B-D52979C2BEFC}" presName="padding2" presStyleCnt="0"/>
      <dgm:spPr/>
    </dgm:pt>
    <dgm:pt modelId="{4806DF9D-3F1F-45E0-A864-D770C709D267}" type="pres">
      <dgm:prSet presAssocID="{5BDBDE9F-245A-4152-828B-D52979C2BEFC}" presName="negArrow" presStyleCnt="0"/>
      <dgm:spPr/>
    </dgm:pt>
    <dgm:pt modelId="{E7DD2E01-E9D6-4E74-845C-8941DC88B67F}" type="pres">
      <dgm:prSet presAssocID="{5BDBDE9F-245A-4152-828B-D52979C2BEFC}" presName="backgroundArrow" presStyleLbl="node1" presStyleIdx="0" presStyleCnt="1"/>
      <dgm:spPr/>
    </dgm:pt>
  </dgm:ptLst>
  <dgm:cxnLst>
    <dgm:cxn modelId="{F90B8B2B-E463-409D-8E98-E8B01CB7A07A}" srcId="{5BDBDE9F-245A-4152-828B-D52979C2BEFC}" destId="{036231C5-0ECD-4818-A52E-C14F241F97AF}" srcOrd="0" destOrd="0" parTransId="{B8193F47-2684-4BAF-9383-7C6B4EAC7CC5}" sibTransId="{71CD3F70-1552-4C40-B8B3-1879626A699D}"/>
    <dgm:cxn modelId="{E8A9ED5F-26E8-4435-AA45-18629579DD85}" type="presOf" srcId="{036231C5-0ECD-4818-A52E-C14F241F97AF}" destId="{D218D48B-23B7-4511-A17F-92286D13114C}" srcOrd="0" destOrd="0" presId="urn:microsoft.com/office/officeart/2005/8/layout/hProcess3"/>
    <dgm:cxn modelId="{1588C7D7-7A63-4417-A578-45ECA24084A3}" type="presOf" srcId="{5BDBDE9F-245A-4152-828B-D52979C2BEFC}" destId="{D144FA0B-A800-4EFC-A4B7-1A2A51D1FD42}" srcOrd="0" destOrd="0" presId="urn:microsoft.com/office/officeart/2005/8/layout/hProcess3"/>
    <dgm:cxn modelId="{157A1916-7D42-4FEB-B074-9FD797EA38F2}" type="presParOf" srcId="{D144FA0B-A800-4EFC-A4B7-1A2A51D1FD42}" destId="{306B01E5-C5D4-474F-A813-E901BDAE5874}" srcOrd="0" destOrd="0" presId="urn:microsoft.com/office/officeart/2005/8/layout/hProcess3"/>
    <dgm:cxn modelId="{BCF7F754-E9A2-45C6-AA0E-D3DF21FEA40F}" type="presParOf" srcId="{D144FA0B-A800-4EFC-A4B7-1A2A51D1FD42}" destId="{60F31972-ECDC-4D41-8595-FD89A92F4335}" srcOrd="1" destOrd="0" presId="urn:microsoft.com/office/officeart/2005/8/layout/hProcess3"/>
    <dgm:cxn modelId="{CB45DD54-FE41-408F-9A80-8E0F638C003C}" type="presParOf" srcId="{60F31972-ECDC-4D41-8595-FD89A92F4335}" destId="{9A40724C-2CA2-4220-B832-21D46FD8B14D}" srcOrd="0" destOrd="0" presId="urn:microsoft.com/office/officeart/2005/8/layout/hProcess3"/>
    <dgm:cxn modelId="{14E7F276-2F47-477A-850F-A727A93BB112}" type="presParOf" srcId="{60F31972-ECDC-4D41-8595-FD89A92F4335}" destId="{E41418F1-64D8-4C4C-A36E-FE3FC48CAEDD}" srcOrd="1" destOrd="0" presId="urn:microsoft.com/office/officeart/2005/8/layout/hProcess3"/>
    <dgm:cxn modelId="{63F1B033-00C0-4371-8975-453D04EDA674}" type="presParOf" srcId="{E41418F1-64D8-4C4C-A36E-FE3FC48CAEDD}" destId="{A0EE61C1-E091-4CC7-B73D-817248251A71}" srcOrd="0" destOrd="0" presId="urn:microsoft.com/office/officeart/2005/8/layout/hProcess3"/>
    <dgm:cxn modelId="{4D80579A-BD68-4B9D-8A3E-6AEAFD6664E9}" type="presParOf" srcId="{E41418F1-64D8-4C4C-A36E-FE3FC48CAEDD}" destId="{D218D48B-23B7-4511-A17F-92286D13114C}" srcOrd="1" destOrd="0" presId="urn:microsoft.com/office/officeart/2005/8/layout/hProcess3"/>
    <dgm:cxn modelId="{74349DEF-EC03-409A-9CF7-21B05AC72718}" type="presParOf" srcId="{E41418F1-64D8-4C4C-A36E-FE3FC48CAEDD}" destId="{4A62ABD1-6688-4551-A9F0-48E441BF169A}" srcOrd="2" destOrd="0" presId="urn:microsoft.com/office/officeart/2005/8/layout/hProcess3"/>
    <dgm:cxn modelId="{55F6B3FC-D28E-456D-89B3-779A8CD7D7DE}" type="presParOf" srcId="{E41418F1-64D8-4C4C-A36E-FE3FC48CAEDD}" destId="{511ABC6C-424D-47BC-A56A-E01102A3E4ED}" srcOrd="3" destOrd="0" presId="urn:microsoft.com/office/officeart/2005/8/layout/hProcess3"/>
    <dgm:cxn modelId="{2AD04C61-B3BF-4CBA-B87C-37AB846E1C00}" type="presParOf" srcId="{60F31972-ECDC-4D41-8595-FD89A92F4335}" destId="{AB64B890-FD87-4714-83FD-3F9F72CD3A4D}" srcOrd="2" destOrd="0" presId="urn:microsoft.com/office/officeart/2005/8/layout/hProcess3"/>
    <dgm:cxn modelId="{916CB9BF-6E65-4BEA-B79E-048724D7A53E}" type="presParOf" srcId="{60F31972-ECDC-4D41-8595-FD89A92F4335}" destId="{4806DF9D-3F1F-45E0-A864-D770C709D267}" srcOrd="3" destOrd="0" presId="urn:microsoft.com/office/officeart/2005/8/layout/hProcess3"/>
    <dgm:cxn modelId="{55899FAF-C948-4525-A094-A23FF5910530}" type="presParOf" srcId="{60F31972-ECDC-4D41-8595-FD89A92F4335}" destId="{E7DD2E01-E9D6-4E74-845C-8941DC88B67F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C6A6D32-A66C-4EEB-AA39-82DA6848C24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1A59D3-91EE-4CBD-8005-43160B56812F}">
      <dgm:prSet phldrT="[Text]" phldr="1"/>
      <dgm:spPr/>
      <dgm:t>
        <a:bodyPr/>
        <a:lstStyle/>
        <a:p>
          <a:endParaRPr lang="en-US" dirty="0"/>
        </a:p>
      </dgm:t>
    </dgm:pt>
    <dgm:pt modelId="{6D534FD5-8497-4DFE-A0A3-4D99C7E97634}" type="parTrans" cxnId="{794687AC-F95F-4F8B-BD48-0006402F210B}">
      <dgm:prSet/>
      <dgm:spPr/>
      <dgm:t>
        <a:bodyPr/>
        <a:lstStyle/>
        <a:p>
          <a:endParaRPr lang="en-US"/>
        </a:p>
      </dgm:t>
    </dgm:pt>
    <dgm:pt modelId="{8A8FBEB0-E0F0-49EE-BCB8-5443B8312922}" type="sibTrans" cxnId="{794687AC-F95F-4F8B-BD48-0006402F210B}">
      <dgm:prSet/>
      <dgm:spPr/>
      <dgm:t>
        <a:bodyPr/>
        <a:lstStyle/>
        <a:p>
          <a:endParaRPr lang="en-US"/>
        </a:p>
      </dgm:t>
    </dgm:pt>
    <dgm:pt modelId="{CD0310FF-4DD3-4DDE-9D15-CE2F2DA81ABA}">
      <dgm:prSet phldrT="[Text]"/>
      <dgm:spPr/>
      <dgm:t>
        <a:bodyPr/>
        <a:lstStyle/>
        <a:p>
          <a:r>
            <a:rPr lang="en-US" dirty="0"/>
            <a:t>ECONOMIC ENVIRONMENT</a:t>
          </a:r>
        </a:p>
      </dgm:t>
    </dgm:pt>
    <dgm:pt modelId="{4F44AFD2-426D-4B3C-A8F8-1BCB54868AC3}" type="parTrans" cxnId="{5743E12A-ADCD-4484-B606-815159A81ED5}">
      <dgm:prSet/>
      <dgm:spPr/>
      <dgm:t>
        <a:bodyPr/>
        <a:lstStyle/>
        <a:p>
          <a:endParaRPr lang="en-US"/>
        </a:p>
      </dgm:t>
    </dgm:pt>
    <dgm:pt modelId="{8D19B941-AFCD-40A0-8589-8BEA1BFFB109}" type="sibTrans" cxnId="{5743E12A-ADCD-4484-B606-815159A81ED5}">
      <dgm:prSet/>
      <dgm:spPr/>
      <dgm:t>
        <a:bodyPr/>
        <a:lstStyle/>
        <a:p>
          <a:endParaRPr lang="en-US"/>
        </a:p>
      </dgm:t>
    </dgm:pt>
    <dgm:pt modelId="{E64EE5C8-696E-4096-9A4B-201EEA035FA1}">
      <dgm:prSet phldrT="[Text]" phldr="1"/>
      <dgm:spPr/>
      <dgm:t>
        <a:bodyPr/>
        <a:lstStyle/>
        <a:p>
          <a:endParaRPr lang="en-US" dirty="0"/>
        </a:p>
      </dgm:t>
    </dgm:pt>
    <dgm:pt modelId="{FB9E9B35-D1A7-4E48-87A7-C0E0A0BCAB9F}" type="parTrans" cxnId="{F48FDC23-BEB8-4919-A527-9B310BBDE6F3}">
      <dgm:prSet/>
      <dgm:spPr/>
      <dgm:t>
        <a:bodyPr/>
        <a:lstStyle/>
        <a:p>
          <a:endParaRPr lang="en-US"/>
        </a:p>
      </dgm:t>
    </dgm:pt>
    <dgm:pt modelId="{6A6A36CB-07F6-4265-B1E9-B22A69B6ED67}" type="sibTrans" cxnId="{F48FDC23-BEB8-4919-A527-9B310BBDE6F3}">
      <dgm:prSet/>
      <dgm:spPr/>
      <dgm:t>
        <a:bodyPr/>
        <a:lstStyle/>
        <a:p>
          <a:endParaRPr lang="en-US"/>
        </a:p>
      </dgm:t>
    </dgm:pt>
    <dgm:pt modelId="{7131DC2B-92EE-4F86-A244-397E6A64B3D2}">
      <dgm:prSet phldrT="[Text]"/>
      <dgm:spPr/>
      <dgm:t>
        <a:bodyPr/>
        <a:lstStyle/>
        <a:p>
          <a:r>
            <a:rPr lang="en-US" dirty="0"/>
            <a:t>SOCIAL ENVIRONMENT</a:t>
          </a:r>
        </a:p>
      </dgm:t>
    </dgm:pt>
    <dgm:pt modelId="{DEE05841-C9A7-44F7-8086-00383DCFD6E1}" type="parTrans" cxnId="{DC0AC3BE-047D-45A4-88E4-F317FB6FAB38}">
      <dgm:prSet/>
      <dgm:spPr/>
      <dgm:t>
        <a:bodyPr/>
        <a:lstStyle/>
        <a:p>
          <a:endParaRPr lang="en-US"/>
        </a:p>
      </dgm:t>
    </dgm:pt>
    <dgm:pt modelId="{7064032B-8B39-40F6-9BAF-8027E611A75D}" type="sibTrans" cxnId="{DC0AC3BE-047D-45A4-88E4-F317FB6FAB38}">
      <dgm:prSet/>
      <dgm:spPr/>
      <dgm:t>
        <a:bodyPr/>
        <a:lstStyle/>
        <a:p>
          <a:endParaRPr lang="en-US"/>
        </a:p>
      </dgm:t>
    </dgm:pt>
    <dgm:pt modelId="{FAEAE27F-D404-4B3C-97CF-D80909A6687C}">
      <dgm:prSet phldrT="[Text]" phldr="1"/>
      <dgm:spPr/>
      <dgm:t>
        <a:bodyPr/>
        <a:lstStyle/>
        <a:p>
          <a:endParaRPr lang="en-US" dirty="0"/>
        </a:p>
      </dgm:t>
    </dgm:pt>
    <dgm:pt modelId="{A11525B8-28D6-49C7-814F-BF5F526C6A13}" type="parTrans" cxnId="{2709EFC4-4800-4A02-AE29-628AE594F658}">
      <dgm:prSet/>
      <dgm:spPr/>
      <dgm:t>
        <a:bodyPr/>
        <a:lstStyle/>
        <a:p>
          <a:endParaRPr lang="en-US"/>
        </a:p>
      </dgm:t>
    </dgm:pt>
    <dgm:pt modelId="{AF4C597E-3C78-48F3-98C0-F07E2F6FBDD5}" type="sibTrans" cxnId="{2709EFC4-4800-4A02-AE29-628AE594F658}">
      <dgm:prSet/>
      <dgm:spPr/>
      <dgm:t>
        <a:bodyPr/>
        <a:lstStyle/>
        <a:p>
          <a:endParaRPr lang="en-US"/>
        </a:p>
      </dgm:t>
    </dgm:pt>
    <dgm:pt modelId="{28694243-5C8A-4D53-B30F-6E0C9ECB97A0}">
      <dgm:prSet phldrT="[Text]"/>
      <dgm:spPr/>
      <dgm:t>
        <a:bodyPr/>
        <a:lstStyle/>
        <a:p>
          <a:r>
            <a:rPr lang="en-US" dirty="0"/>
            <a:t>TECHNOLOGICAL ENVIRONMENT</a:t>
          </a:r>
        </a:p>
      </dgm:t>
    </dgm:pt>
    <dgm:pt modelId="{CB6E58D0-673F-4F2F-A9D2-F7085D1A1F27}" type="parTrans" cxnId="{E48F2DD1-F196-4A1D-ADB6-7937DE01009B}">
      <dgm:prSet/>
      <dgm:spPr/>
      <dgm:t>
        <a:bodyPr/>
        <a:lstStyle/>
        <a:p>
          <a:endParaRPr lang="en-US"/>
        </a:p>
      </dgm:t>
    </dgm:pt>
    <dgm:pt modelId="{B2C741A4-52FC-4CB6-9DAD-F69A581B3E13}" type="sibTrans" cxnId="{E48F2DD1-F196-4A1D-ADB6-7937DE01009B}">
      <dgm:prSet/>
      <dgm:spPr/>
      <dgm:t>
        <a:bodyPr/>
        <a:lstStyle/>
        <a:p>
          <a:endParaRPr lang="en-US"/>
        </a:p>
      </dgm:t>
    </dgm:pt>
    <dgm:pt modelId="{4FB18B96-27CB-4663-BA3E-449E3F892D0A}">
      <dgm:prSet phldrT="[Text]" phldr="1"/>
      <dgm:spPr/>
      <dgm:t>
        <a:bodyPr/>
        <a:lstStyle/>
        <a:p>
          <a:endParaRPr lang="en-US" dirty="0"/>
        </a:p>
      </dgm:t>
    </dgm:pt>
    <dgm:pt modelId="{2C20F8B2-BD2D-4F91-BA47-AA2743B2874F}" type="sibTrans" cxnId="{BC39DD9A-24E1-4027-810C-0C9D9FB15F99}">
      <dgm:prSet/>
      <dgm:spPr/>
      <dgm:t>
        <a:bodyPr/>
        <a:lstStyle/>
        <a:p>
          <a:endParaRPr lang="en-US"/>
        </a:p>
      </dgm:t>
    </dgm:pt>
    <dgm:pt modelId="{FA41E17A-A527-4A3C-8A7E-08E60DF2DF09}" type="parTrans" cxnId="{BC39DD9A-24E1-4027-810C-0C9D9FB15F99}">
      <dgm:prSet/>
      <dgm:spPr/>
      <dgm:t>
        <a:bodyPr/>
        <a:lstStyle/>
        <a:p>
          <a:endParaRPr lang="en-US"/>
        </a:p>
      </dgm:t>
    </dgm:pt>
    <dgm:pt modelId="{F8B61C15-D334-4EA9-915F-BE02C1255C3F}">
      <dgm:prSet phldrT="[Text]"/>
      <dgm:spPr/>
      <dgm:t>
        <a:bodyPr/>
        <a:lstStyle/>
        <a:p>
          <a:r>
            <a:rPr lang="en-US" dirty="0"/>
            <a:t>POLITICAL ENVIRONMENT</a:t>
          </a:r>
        </a:p>
      </dgm:t>
    </dgm:pt>
    <dgm:pt modelId="{BF8410CD-41FC-42F8-9966-9BE94A54D95C}" type="sibTrans" cxnId="{CE04F21B-3436-4FA6-AFD3-5A0527F135B6}">
      <dgm:prSet/>
      <dgm:spPr/>
      <dgm:t>
        <a:bodyPr/>
        <a:lstStyle/>
        <a:p>
          <a:endParaRPr lang="en-US"/>
        </a:p>
      </dgm:t>
    </dgm:pt>
    <dgm:pt modelId="{C5A433C2-14AA-4898-ADB8-9BEB6A017788}" type="parTrans" cxnId="{CE04F21B-3436-4FA6-AFD3-5A0527F135B6}">
      <dgm:prSet/>
      <dgm:spPr/>
      <dgm:t>
        <a:bodyPr/>
        <a:lstStyle/>
        <a:p>
          <a:endParaRPr lang="en-US"/>
        </a:p>
      </dgm:t>
    </dgm:pt>
    <dgm:pt modelId="{42F65AA4-A78F-4450-A774-B357961A1EF2}">
      <dgm:prSet phldrT="[Text]" phldr="1"/>
      <dgm:spPr/>
      <dgm:t>
        <a:bodyPr/>
        <a:lstStyle/>
        <a:p>
          <a:endParaRPr lang="en-US" dirty="0"/>
        </a:p>
      </dgm:t>
    </dgm:pt>
    <dgm:pt modelId="{FA2BA5CF-FE27-406A-A124-B8E0B1EE45DF}" type="parTrans" cxnId="{0BEFA639-7777-498F-BEDE-F549CEFE4C9E}">
      <dgm:prSet/>
      <dgm:spPr/>
      <dgm:t>
        <a:bodyPr/>
        <a:lstStyle/>
        <a:p>
          <a:endParaRPr lang="en-US"/>
        </a:p>
      </dgm:t>
    </dgm:pt>
    <dgm:pt modelId="{96B0E957-AE33-4AD7-9474-26471AC5F2F6}" type="sibTrans" cxnId="{0BEFA639-7777-498F-BEDE-F549CEFE4C9E}">
      <dgm:prSet/>
      <dgm:spPr/>
      <dgm:t>
        <a:bodyPr/>
        <a:lstStyle/>
        <a:p>
          <a:endParaRPr lang="en-US"/>
        </a:p>
      </dgm:t>
    </dgm:pt>
    <dgm:pt modelId="{9EC1493F-1F8F-4A83-A200-386E9E76AC2D}">
      <dgm:prSet/>
      <dgm:spPr/>
      <dgm:t>
        <a:bodyPr/>
        <a:lstStyle/>
        <a:p>
          <a:r>
            <a:rPr lang="en-US" dirty="0"/>
            <a:t>LEGAL ENVIRONMENT</a:t>
          </a:r>
        </a:p>
      </dgm:t>
    </dgm:pt>
    <dgm:pt modelId="{2342E17E-1C6C-4FE3-9844-2DD005BD93F4}" type="parTrans" cxnId="{C3EE9F8D-F8C0-4957-A7C0-6A067E9A74D5}">
      <dgm:prSet/>
      <dgm:spPr/>
      <dgm:t>
        <a:bodyPr/>
        <a:lstStyle/>
        <a:p>
          <a:endParaRPr lang="en-US"/>
        </a:p>
      </dgm:t>
    </dgm:pt>
    <dgm:pt modelId="{A6AD83F3-8FBB-4A90-B3CE-2753598ADD75}" type="sibTrans" cxnId="{C3EE9F8D-F8C0-4957-A7C0-6A067E9A74D5}">
      <dgm:prSet/>
      <dgm:spPr/>
      <dgm:t>
        <a:bodyPr/>
        <a:lstStyle/>
        <a:p>
          <a:endParaRPr lang="en-US"/>
        </a:p>
      </dgm:t>
    </dgm:pt>
    <dgm:pt modelId="{4BC00F92-9F0C-4C6E-850E-003453702DD9}" type="pres">
      <dgm:prSet presAssocID="{9C6A6D32-A66C-4EEB-AA39-82DA6848C246}" presName="linearFlow" presStyleCnt="0">
        <dgm:presLayoutVars>
          <dgm:dir/>
          <dgm:animLvl val="lvl"/>
          <dgm:resizeHandles val="exact"/>
        </dgm:presLayoutVars>
      </dgm:prSet>
      <dgm:spPr/>
    </dgm:pt>
    <dgm:pt modelId="{6D3B2D60-3E5A-4B69-9FD5-D53A970269CD}" type="pres">
      <dgm:prSet presAssocID="{1E1A59D3-91EE-4CBD-8005-43160B56812F}" presName="composite" presStyleCnt="0"/>
      <dgm:spPr/>
    </dgm:pt>
    <dgm:pt modelId="{DF5FF3AA-1DBA-4DD7-AAFD-6E4B264163C4}" type="pres">
      <dgm:prSet presAssocID="{1E1A59D3-91EE-4CBD-8005-43160B56812F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760A7DCD-2AD1-41E4-A60F-B9C6FBC4EB1F}" type="pres">
      <dgm:prSet presAssocID="{1E1A59D3-91EE-4CBD-8005-43160B56812F}" presName="descendantText" presStyleLbl="alignAcc1" presStyleIdx="0" presStyleCnt="5" custLinFactNeighborX="1479">
        <dgm:presLayoutVars>
          <dgm:bulletEnabled val="1"/>
        </dgm:presLayoutVars>
      </dgm:prSet>
      <dgm:spPr/>
    </dgm:pt>
    <dgm:pt modelId="{20D79287-B17B-4843-8220-FC95D4EE2D3D}" type="pres">
      <dgm:prSet presAssocID="{8A8FBEB0-E0F0-49EE-BCB8-5443B8312922}" presName="sp" presStyleCnt="0"/>
      <dgm:spPr/>
    </dgm:pt>
    <dgm:pt modelId="{2D5FEB3E-ED3C-4175-B5AC-88DF039E8E6B}" type="pres">
      <dgm:prSet presAssocID="{E64EE5C8-696E-4096-9A4B-201EEA035FA1}" presName="composite" presStyleCnt="0"/>
      <dgm:spPr/>
    </dgm:pt>
    <dgm:pt modelId="{908C3541-3C7C-4D41-ACDF-D3E7A3E9E397}" type="pres">
      <dgm:prSet presAssocID="{E64EE5C8-696E-4096-9A4B-201EEA035FA1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6F29C813-0D37-40E2-9DBA-DD5C8A443BB1}" type="pres">
      <dgm:prSet presAssocID="{E64EE5C8-696E-4096-9A4B-201EEA035FA1}" presName="descendantText" presStyleLbl="alignAcc1" presStyleIdx="1" presStyleCnt="5">
        <dgm:presLayoutVars>
          <dgm:bulletEnabled val="1"/>
        </dgm:presLayoutVars>
      </dgm:prSet>
      <dgm:spPr/>
    </dgm:pt>
    <dgm:pt modelId="{B0CF21FE-4742-4203-A97B-5B342F16F86F}" type="pres">
      <dgm:prSet presAssocID="{6A6A36CB-07F6-4265-B1E9-B22A69B6ED67}" presName="sp" presStyleCnt="0"/>
      <dgm:spPr/>
    </dgm:pt>
    <dgm:pt modelId="{052B6ACA-4B7D-4318-97C1-560443BA6530}" type="pres">
      <dgm:prSet presAssocID="{FAEAE27F-D404-4B3C-97CF-D80909A6687C}" presName="composite" presStyleCnt="0"/>
      <dgm:spPr/>
    </dgm:pt>
    <dgm:pt modelId="{7F4E944A-4450-4FBE-BF92-59AB5DDD9966}" type="pres">
      <dgm:prSet presAssocID="{FAEAE27F-D404-4B3C-97CF-D80909A6687C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1880EBE5-E820-45D3-BA3D-89FACC8CB4F7}" type="pres">
      <dgm:prSet presAssocID="{FAEAE27F-D404-4B3C-97CF-D80909A6687C}" presName="descendantText" presStyleLbl="alignAcc1" presStyleIdx="2" presStyleCnt="5">
        <dgm:presLayoutVars>
          <dgm:bulletEnabled val="1"/>
        </dgm:presLayoutVars>
      </dgm:prSet>
      <dgm:spPr/>
    </dgm:pt>
    <dgm:pt modelId="{7E0CF542-EB07-41F2-95C0-3031A1FCF167}" type="pres">
      <dgm:prSet presAssocID="{AF4C597E-3C78-48F3-98C0-F07E2F6FBDD5}" presName="sp" presStyleCnt="0"/>
      <dgm:spPr/>
    </dgm:pt>
    <dgm:pt modelId="{5371612A-E753-47A3-8483-965DF00DF222}" type="pres">
      <dgm:prSet presAssocID="{4FB18B96-27CB-4663-BA3E-449E3F892D0A}" presName="composite" presStyleCnt="0"/>
      <dgm:spPr/>
    </dgm:pt>
    <dgm:pt modelId="{19750AAA-7AED-443B-9236-259659394E01}" type="pres">
      <dgm:prSet presAssocID="{4FB18B96-27CB-4663-BA3E-449E3F892D0A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6C265DA2-3F64-4749-9187-50B1918E4ECE}" type="pres">
      <dgm:prSet presAssocID="{4FB18B96-27CB-4663-BA3E-449E3F892D0A}" presName="descendantText" presStyleLbl="alignAcc1" presStyleIdx="3" presStyleCnt="5">
        <dgm:presLayoutVars>
          <dgm:bulletEnabled val="1"/>
        </dgm:presLayoutVars>
      </dgm:prSet>
      <dgm:spPr/>
    </dgm:pt>
    <dgm:pt modelId="{8865A889-B096-47E2-A5CE-EFB16BA6D47E}" type="pres">
      <dgm:prSet presAssocID="{2C20F8B2-BD2D-4F91-BA47-AA2743B2874F}" presName="sp" presStyleCnt="0"/>
      <dgm:spPr/>
    </dgm:pt>
    <dgm:pt modelId="{14990709-22DC-4C88-B2B2-0F5B51C72FBE}" type="pres">
      <dgm:prSet presAssocID="{42F65AA4-A78F-4450-A774-B357961A1EF2}" presName="composite" presStyleCnt="0"/>
      <dgm:spPr/>
    </dgm:pt>
    <dgm:pt modelId="{3FD60949-39DF-4CDA-AD8A-DDE04BB77757}" type="pres">
      <dgm:prSet presAssocID="{42F65AA4-A78F-4450-A774-B357961A1EF2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96E57B93-1B7D-4F0F-9373-298E5D492278}" type="pres">
      <dgm:prSet presAssocID="{42F65AA4-A78F-4450-A774-B357961A1EF2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CE04F21B-3436-4FA6-AFD3-5A0527F135B6}" srcId="{4FB18B96-27CB-4663-BA3E-449E3F892D0A}" destId="{F8B61C15-D334-4EA9-915F-BE02C1255C3F}" srcOrd="0" destOrd="0" parTransId="{C5A433C2-14AA-4898-ADB8-9BEB6A017788}" sibTransId="{BF8410CD-41FC-42F8-9966-9BE94A54D95C}"/>
    <dgm:cxn modelId="{F48FDC23-BEB8-4919-A527-9B310BBDE6F3}" srcId="{9C6A6D32-A66C-4EEB-AA39-82DA6848C246}" destId="{E64EE5C8-696E-4096-9A4B-201EEA035FA1}" srcOrd="1" destOrd="0" parTransId="{FB9E9B35-D1A7-4E48-87A7-C0E0A0BCAB9F}" sibTransId="{6A6A36CB-07F6-4265-B1E9-B22A69B6ED67}"/>
    <dgm:cxn modelId="{5743E12A-ADCD-4484-B606-815159A81ED5}" srcId="{1E1A59D3-91EE-4CBD-8005-43160B56812F}" destId="{CD0310FF-4DD3-4DDE-9D15-CE2F2DA81ABA}" srcOrd="0" destOrd="0" parTransId="{4F44AFD2-426D-4B3C-A8F8-1BCB54868AC3}" sibTransId="{8D19B941-AFCD-40A0-8589-8BEA1BFFB109}"/>
    <dgm:cxn modelId="{0BEFA639-7777-498F-BEDE-F549CEFE4C9E}" srcId="{9C6A6D32-A66C-4EEB-AA39-82DA6848C246}" destId="{42F65AA4-A78F-4450-A774-B357961A1EF2}" srcOrd="4" destOrd="0" parTransId="{FA2BA5CF-FE27-406A-A124-B8E0B1EE45DF}" sibTransId="{96B0E957-AE33-4AD7-9474-26471AC5F2F6}"/>
    <dgm:cxn modelId="{86376E42-A92E-4B47-9D88-1E2EA3BA4A91}" type="presOf" srcId="{E64EE5C8-696E-4096-9A4B-201EEA035FA1}" destId="{908C3541-3C7C-4D41-ACDF-D3E7A3E9E397}" srcOrd="0" destOrd="0" presId="urn:microsoft.com/office/officeart/2005/8/layout/chevron2"/>
    <dgm:cxn modelId="{44160C48-9493-4E19-A208-4170679664CC}" type="presOf" srcId="{FAEAE27F-D404-4B3C-97CF-D80909A6687C}" destId="{7F4E944A-4450-4FBE-BF92-59AB5DDD9966}" srcOrd="0" destOrd="0" presId="urn:microsoft.com/office/officeart/2005/8/layout/chevron2"/>
    <dgm:cxn modelId="{3E344F4C-7A0F-4892-BDF3-25DA980177A5}" type="presOf" srcId="{9C6A6D32-A66C-4EEB-AA39-82DA6848C246}" destId="{4BC00F92-9F0C-4C6E-850E-003453702DD9}" srcOrd="0" destOrd="0" presId="urn:microsoft.com/office/officeart/2005/8/layout/chevron2"/>
    <dgm:cxn modelId="{0E133672-B031-479F-A6ED-A6893E76E1CD}" type="presOf" srcId="{7131DC2B-92EE-4F86-A244-397E6A64B3D2}" destId="{6F29C813-0D37-40E2-9DBA-DD5C8A443BB1}" srcOrd="0" destOrd="0" presId="urn:microsoft.com/office/officeart/2005/8/layout/chevron2"/>
    <dgm:cxn modelId="{724B0475-E472-4AD5-867C-D94EB0AF6463}" type="presOf" srcId="{1E1A59D3-91EE-4CBD-8005-43160B56812F}" destId="{DF5FF3AA-1DBA-4DD7-AAFD-6E4B264163C4}" srcOrd="0" destOrd="0" presId="urn:microsoft.com/office/officeart/2005/8/layout/chevron2"/>
    <dgm:cxn modelId="{C7413255-E407-4A50-9FED-AB3619781B06}" type="presOf" srcId="{28694243-5C8A-4D53-B30F-6E0C9ECB97A0}" destId="{1880EBE5-E820-45D3-BA3D-89FACC8CB4F7}" srcOrd="0" destOrd="0" presId="urn:microsoft.com/office/officeart/2005/8/layout/chevron2"/>
    <dgm:cxn modelId="{C3EE9F8D-F8C0-4957-A7C0-6A067E9A74D5}" srcId="{42F65AA4-A78F-4450-A774-B357961A1EF2}" destId="{9EC1493F-1F8F-4A83-A200-386E9E76AC2D}" srcOrd="0" destOrd="0" parTransId="{2342E17E-1C6C-4FE3-9844-2DD005BD93F4}" sibTransId="{A6AD83F3-8FBB-4A90-B3CE-2753598ADD75}"/>
    <dgm:cxn modelId="{42C6D090-4678-4ADF-99B6-2157E1FB844E}" type="presOf" srcId="{F8B61C15-D334-4EA9-915F-BE02C1255C3F}" destId="{6C265DA2-3F64-4749-9187-50B1918E4ECE}" srcOrd="0" destOrd="0" presId="urn:microsoft.com/office/officeart/2005/8/layout/chevron2"/>
    <dgm:cxn modelId="{14948A93-3655-4647-B8E1-64B17AC9E66C}" type="presOf" srcId="{CD0310FF-4DD3-4DDE-9D15-CE2F2DA81ABA}" destId="{760A7DCD-2AD1-41E4-A60F-B9C6FBC4EB1F}" srcOrd="0" destOrd="0" presId="urn:microsoft.com/office/officeart/2005/8/layout/chevron2"/>
    <dgm:cxn modelId="{BC39DD9A-24E1-4027-810C-0C9D9FB15F99}" srcId="{9C6A6D32-A66C-4EEB-AA39-82DA6848C246}" destId="{4FB18B96-27CB-4663-BA3E-449E3F892D0A}" srcOrd="3" destOrd="0" parTransId="{FA41E17A-A527-4A3C-8A7E-08E60DF2DF09}" sibTransId="{2C20F8B2-BD2D-4F91-BA47-AA2743B2874F}"/>
    <dgm:cxn modelId="{794687AC-F95F-4F8B-BD48-0006402F210B}" srcId="{9C6A6D32-A66C-4EEB-AA39-82DA6848C246}" destId="{1E1A59D3-91EE-4CBD-8005-43160B56812F}" srcOrd="0" destOrd="0" parTransId="{6D534FD5-8497-4DFE-A0A3-4D99C7E97634}" sibTransId="{8A8FBEB0-E0F0-49EE-BCB8-5443B8312922}"/>
    <dgm:cxn modelId="{0022BFB6-4ACF-4FF2-94D9-BB5E81347CF2}" type="presOf" srcId="{9EC1493F-1F8F-4A83-A200-386E9E76AC2D}" destId="{96E57B93-1B7D-4F0F-9373-298E5D492278}" srcOrd="0" destOrd="0" presId="urn:microsoft.com/office/officeart/2005/8/layout/chevron2"/>
    <dgm:cxn modelId="{DC0AC3BE-047D-45A4-88E4-F317FB6FAB38}" srcId="{E64EE5C8-696E-4096-9A4B-201EEA035FA1}" destId="{7131DC2B-92EE-4F86-A244-397E6A64B3D2}" srcOrd="0" destOrd="0" parTransId="{DEE05841-C9A7-44F7-8086-00383DCFD6E1}" sibTransId="{7064032B-8B39-40F6-9BAF-8027E611A75D}"/>
    <dgm:cxn modelId="{2709EFC4-4800-4A02-AE29-628AE594F658}" srcId="{9C6A6D32-A66C-4EEB-AA39-82DA6848C246}" destId="{FAEAE27F-D404-4B3C-97CF-D80909A6687C}" srcOrd="2" destOrd="0" parTransId="{A11525B8-28D6-49C7-814F-BF5F526C6A13}" sibTransId="{AF4C597E-3C78-48F3-98C0-F07E2F6FBDD5}"/>
    <dgm:cxn modelId="{E48F2DD1-F196-4A1D-ADB6-7937DE01009B}" srcId="{FAEAE27F-D404-4B3C-97CF-D80909A6687C}" destId="{28694243-5C8A-4D53-B30F-6E0C9ECB97A0}" srcOrd="0" destOrd="0" parTransId="{CB6E58D0-673F-4F2F-A9D2-F7085D1A1F27}" sibTransId="{B2C741A4-52FC-4CB6-9DAD-F69A581B3E13}"/>
    <dgm:cxn modelId="{A3F5E1D1-0414-4BF2-898D-A71308CD2EC9}" type="presOf" srcId="{42F65AA4-A78F-4450-A774-B357961A1EF2}" destId="{3FD60949-39DF-4CDA-AD8A-DDE04BB77757}" srcOrd="0" destOrd="0" presId="urn:microsoft.com/office/officeart/2005/8/layout/chevron2"/>
    <dgm:cxn modelId="{24A49AE0-B2C6-4579-AA1B-D10F17B24C84}" type="presOf" srcId="{4FB18B96-27CB-4663-BA3E-449E3F892D0A}" destId="{19750AAA-7AED-443B-9236-259659394E01}" srcOrd="0" destOrd="0" presId="urn:microsoft.com/office/officeart/2005/8/layout/chevron2"/>
    <dgm:cxn modelId="{45FED764-9764-4676-8B2F-6EDC1116272B}" type="presParOf" srcId="{4BC00F92-9F0C-4C6E-850E-003453702DD9}" destId="{6D3B2D60-3E5A-4B69-9FD5-D53A970269CD}" srcOrd="0" destOrd="0" presId="urn:microsoft.com/office/officeart/2005/8/layout/chevron2"/>
    <dgm:cxn modelId="{F29A23BD-8FFF-4CA8-BAFA-7C2AA1D003C7}" type="presParOf" srcId="{6D3B2D60-3E5A-4B69-9FD5-D53A970269CD}" destId="{DF5FF3AA-1DBA-4DD7-AAFD-6E4B264163C4}" srcOrd="0" destOrd="0" presId="urn:microsoft.com/office/officeart/2005/8/layout/chevron2"/>
    <dgm:cxn modelId="{64F61544-25E6-4BCC-8B08-F8C6A2E69021}" type="presParOf" srcId="{6D3B2D60-3E5A-4B69-9FD5-D53A970269CD}" destId="{760A7DCD-2AD1-41E4-A60F-B9C6FBC4EB1F}" srcOrd="1" destOrd="0" presId="urn:microsoft.com/office/officeart/2005/8/layout/chevron2"/>
    <dgm:cxn modelId="{14CD2594-868C-4CA7-8986-81E4186451ED}" type="presParOf" srcId="{4BC00F92-9F0C-4C6E-850E-003453702DD9}" destId="{20D79287-B17B-4843-8220-FC95D4EE2D3D}" srcOrd="1" destOrd="0" presId="urn:microsoft.com/office/officeart/2005/8/layout/chevron2"/>
    <dgm:cxn modelId="{949AA5AE-7466-4A15-95A8-DDFEFF9A6829}" type="presParOf" srcId="{4BC00F92-9F0C-4C6E-850E-003453702DD9}" destId="{2D5FEB3E-ED3C-4175-B5AC-88DF039E8E6B}" srcOrd="2" destOrd="0" presId="urn:microsoft.com/office/officeart/2005/8/layout/chevron2"/>
    <dgm:cxn modelId="{50088D8D-3FD3-484B-939C-BE0192131275}" type="presParOf" srcId="{2D5FEB3E-ED3C-4175-B5AC-88DF039E8E6B}" destId="{908C3541-3C7C-4D41-ACDF-D3E7A3E9E397}" srcOrd="0" destOrd="0" presId="urn:microsoft.com/office/officeart/2005/8/layout/chevron2"/>
    <dgm:cxn modelId="{014C520A-DFB4-4CAD-8D7F-4E84AB65D3B4}" type="presParOf" srcId="{2D5FEB3E-ED3C-4175-B5AC-88DF039E8E6B}" destId="{6F29C813-0D37-40E2-9DBA-DD5C8A443BB1}" srcOrd="1" destOrd="0" presId="urn:microsoft.com/office/officeart/2005/8/layout/chevron2"/>
    <dgm:cxn modelId="{051ECC62-B1C5-4482-8A08-4FF1937BF076}" type="presParOf" srcId="{4BC00F92-9F0C-4C6E-850E-003453702DD9}" destId="{B0CF21FE-4742-4203-A97B-5B342F16F86F}" srcOrd="3" destOrd="0" presId="urn:microsoft.com/office/officeart/2005/8/layout/chevron2"/>
    <dgm:cxn modelId="{C7B3C74A-E26D-4BEE-B939-AF085912BEDE}" type="presParOf" srcId="{4BC00F92-9F0C-4C6E-850E-003453702DD9}" destId="{052B6ACA-4B7D-4318-97C1-560443BA6530}" srcOrd="4" destOrd="0" presId="urn:microsoft.com/office/officeart/2005/8/layout/chevron2"/>
    <dgm:cxn modelId="{C5192551-3337-4170-804F-83DC590EA028}" type="presParOf" srcId="{052B6ACA-4B7D-4318-97C1-560443BA6530}" destId="{7F4E944A-4450-4FBE-BF92-59AB5DDD9966}" srcOrd="0" destOrd="0" presId="urn:microsoft.com/office/officeart/2005/8/layout/chevron2"/>
    <dgm:cxn modelId="{9104F2F7-11A0-40B0-B12B-1DC7E0DE0468}" type="presParOf" srcId="{052B6ACA-4B7D-4318-97C1-560443BA6530}" destId="{1880EBE5-E820-45D3-BA3D-89FACC8CB4F7}" srcOrd="1" destOrd="0" presId="urn:microsoft.com/office/officeart/2005/8/layout/chevron2"/>
    <dgm:cxn modelId="{54AEAD89-F775-4C50-84A2-4B3A8B4A65B5}" type="presParOf" srcId="{4BC00F92-9F0C-4C6E-850E-003453702DD9}" destId="{7E0CF542-EB07-41F2-95C0-3031A1FCF167}" srcOrd="5" destOrd="0" presId="urn:microsoft.com/office/officeart/2005/8/layout/chevron2"/>
    <dgm:cxn modelId="{68086CBF-A017-4330-B21F-E9316D3871C1}" type="presParOf" srcId="{4BC00F92-9F0C-4C6E-850E-003453702DD9}" destId="{5371612A-E753-47A3-8483-965DF00DF222}" srcOrd="6" destOrd="0" presId="urn:microsoft.com/office/officeart/2005/8/layout/chevron2"/>
    <dgm:cxn modelId="{70E26674-451C-457F-87BB-646DC8DBDA41}" type="presParOf" srcId="{5371612A-E753-47A3-8483-965DF00DF222}" destId="{19750AAA-7AED-443B-9236-259659394E01}" srcOrd="0" destOrd="0" presId="urn:microsoft.com/office/officeart/2005/8/layout/chevron2"/>
    <dgm:cxn modelId="{E9BA2099-CC62-45A9-A917-80B889BC9B04}" type="presParOf" srcId="{5371612A-E753-47A3-8483-965DF00DF222}" destId="{6C265DA2-3F64-4749-9187-50B1918E4ECE}" srcOrd="1" destOrd="0" presId="urn:microsoft.com/office/officeart/2005/8/layout/chevron2"/>
    <dgm:cxn modelId="{DD4D6554-64AC-4203-97C0-BD079520A07F}" type="presParOf" srcId="{4BC00F92-9F0C-4C6E-850E-003453702DD9}" destId="{8865A889-B096-47E2-A5CE-EFB16BA6D47E}" srcOrd="7" destOrd="0" presId="urn:microsoft.com/office/officeart/2005/8/layout/chevron2"/>
    <dgm:cxn modelId="{F5A37A59-CA65-46C9-A241-BA085E2DA94F}" type="presParOf" srcId="{4BC00F92-9F0C-4C6E-850E-003453702DD9}" destId="{14990709-22DC-4C88-B2B2-0F5B51C72FBE}" srcOrd="8" destOrd="0" presId="urn:microsoft.com/office/officeart/2005/8/layout/chevron2"/>
    <dgm:cxn modelId="{12688CF4-5E79-4746-8542-AFA7C0D81586}" type="presParOf" srcId="{14990709-22DC-4C88-B2B2-0F5B51C72FBE}" destId="{3FD60949-39DF-4CDA-AD8A-DDE04BB77757}" srcOrd="0" destOrd="0" presId="urn:microsoft.com/office/officeart/2005/8/layout/chevron2"/>
    <dgm:cxn modelId="{714C9195-5280-4BA2-8F2B-C2340D84AD51}" type="presParOf" srcId="{14990709-22DC-4C88-B2B2-0F5B51C72FBE}" destId="{96E57B93-1B7D-4F0F-9373-298E5D49227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BDBDE9F-245A-4152-828B-D52979C2BEFC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6231C5-0ECD-4818-A52E-C14F241F97AF}">
      <dgm:prSet/>
      <dgm:spPr/>
      <dgm:t>
        <a:bodyPr/>
        <a:lstStyle/>
        <a:p>
          <a:pPr rtl="0"/>
          <a:r>
            <a:rPr lang="en-US" dirty="0"/>
            <a:t>MACRO ENVIRONMENT OF BUSINESS</a:t>
          </a:r>
        </a:p>
      </dgm:t>
    </dgm:pt>
    <dgm:pt modelId="{B8193F47-2684-4BAF-9383-7C6B4EAC7CC5}" type="parTrans" cxnId="{F90B8B2B-E463-409D-8E98-E8B01CB7A07A}">
      <dgm:prSet/>
      <dgm:spPr/>
      <dgm:t>
        <a:bodyPr/>
        <a:lstStyle/>
        <a:p>
          <a:endParaRPr lang="en-US"/>
        </a:p>
      </dgm:t>
    </dgm:pt>
    <dgm:pt modelId="{71CD3F70-1552-4C40-B8B3-1879626A699D}" type="sibTrans" cxnId="{F90B8B2B-E463-409D-8E98-E8B01CB7A07A}">
      <dgm:prSet/>
      <dgm:spPr/>
      <dgm:t>
        <a:bodyPr/>
        <a:lstStyle/>
        <a:p>
          <a:endParaRPr lang="en-US"/>
        </a:p>
      </dgm:t>
    </dgm:pt>
    <dgm:pt modelId="{D144FA0B-A800-4EFC-A4B7-1A2A51D1FD42}" type="pres">
      <dgm:prSet presAssocID="{5BDBDE9F-245A-4152-828B-D52979C2BEFC}" presName="Name0" presStyleCnt="0">
        <dgm:presLayoutVars>
          <dgm:dir/>
          <dgm:animLvl val="lvl"/>
          <dgm:resizeHandles val="exact"/>
        </dgm:presLayoutVars>
      </dgm:prSet>
      <dgm:spPr/>
    </dgm:pt>
    <dgm:pt modelId="{306B01E5-C5D4-474F-A813-E901BDAE5874}" type="pres">
      <dgm:prSet presAssocID="{5BDBDE9F-245A-4152-828B-D52979C2BEFC}" presName="dummy" presStyleCnt="0"/>
      <dgm:spPr/>
    </dgm:pt>
    <dgm:pt modelId="{60F31972-ECDC-4D41-8595-FD89A92F4335}" type="pres">
      <dgm:prSet presAssocID="{5BDBDE9F-245A-4152-828B-D52979C2BEFC}" presName="linH" presStyleCnt="0"/>
      <dgm:spPr/>
    </dgm:pt>
    <dgm:pt modelId="{9A40724C-2CA2-4220-B832-21D46FD8B14D}" type="pres">
      <dgm:prSet presAssocID="{5BDBDE9F-245A-4152-828B-D52979C2BEFC}" presName="padding1" presStyleCnt="0"/>
      <dgm:spPr/>
    </dgm:pt>
    <dgm:pt modelId="{E41418F1-64D8-4C4C-A36E-FE3FC48CAEDD}" type="pres">
      <dgm:prSet presAssocID="{036231C5-0ECD-4818-A52E-C14F241F97AF}" presName="linV" presStyleCnt="0"/>
      <dgm:spPr/>
    </dgm:pt>
    <dgm:pt modelId="{A0EE61C1-E091-4CC7-B73D-817248251A71}" type="pres">
      <dgm:prSet presAssocID="{036231C5-0ECD-4818-A52E-C14F241F97AF}" presName="spVertical1" presStyleCnt="0"/>
      <dgm:spPr/>
    </dgm:pt>
    <dgm:pt modelId="{D218D48B-23B7-4511-A17F-92286D13114C}" type="pres">
      <dgm:prSet presAssocID="{036231C5-0ECD-4818-A52E-C14F241F97AF}" presName="parTx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4A62ABD1-6688-4551-A9F0-48E441BF169A}" type="pres">
      <dgm:prSet presAssocID="{036231C5-0ECD-4818-A52E-C14F241F97AF}" presName="spVertical2" presStyleCnt="0"/>
      <dgm:spPr/>
    </dgm:pt>
    <dgm:pt modelId="{511ABC6C-424D-47BC-A56A-E01102A3E4ED}" type="pres">
      <dgm:prSet presAssocID="{036231C5-0ECD-4818-A52E-C14F241F97AF}" presName="spVertical3" presStyleCnt="0"/>
      <dgm:spPr/>
    </dgm:pt>
    <dgm:pt modelId="{AB64B890-FD87-4714-83FD-3F9F72CD3A4D}" type="pres">
      <dgm:prSet presAssocID="{5BDBDE9F-245A-4152-828B-D52979C2BEFC}" presName="padding2" presStyleCnt="0"/>
      <dgm:spPr/>
    </dgm:pt>
    <dgm:pt modelId="{4806DF9D-3F1F-45E0-A864-D770C709D267}" type="pres">
      <dgm:prSet presAssocID="{5BDBDE9F-245A-4152-828B-D52979C2BEFC}" presName="negArrow" presStyleCnt="0"/>
      <dgm:spPr/>
    </dgm:pt>
    <dgm:pt modelId="{E7DD2E01-E9D6-4E74-845C-8941DC88B67F}" type="pres">
      <dgm:prSet presAssocID="{5BDBDE9F-245A-4152-828B-D52979C2BEFC}" presName="backgroundArrow" presStyleLbl="node1" presStyleIdx="0" presStyleCnt="1"/>
      <dgm:spPr/>
    </dgm:pt>
  </dgm:ptLst>
  <dgm:cxnLst>
    <dgm:cxn modelId="{F90B8B2B-E463-409D-8E98-E8B01CB7A07A}" srcId="{5BDBDE9F-245A-4152-828B-D52979C2BEFC}" destId="{036231C5-0ECD-4818-A52E-C14F241F97AF}" srcOrd="0" destOrd="0" parTransId="{B8193F47-2684-4BAF-9383-7C6B4EAC7CC5}" sibTransId="{71CD3F70-1552-4C40-B8B3-1879626A699D}"/>
    <dgm:cxn modelId="{507CA249-9BA7-4888-8CAA-7C343B7E6B80}" type="presOf" srcId="{5BDBDE9F-245A-4152-828B-D52979C2BEFC}" destId="{D144FA0B-A800-4EFC-A4B7-1A2A51D1FD42}" srcOrd="0" destOrd="0" presId="urn:microsoft.com/office/officeart/2005/8/layout/hProcess3"/>
    <dgm:cxn modelId="{E84DB058-ADEA-4F16-84F3-9BB9069637D4}" type="presOf" srcId="{036231C5-0ECD-4818-A52E-C14F241F97AF}" destId="{D218D48B-23B7-4511-A17F-92286D13114C}" srcOrd="0" destOrd="0" presId="urn:microsoft.com/office/officeart/2005/8/layout/hProcess3"/>
    <dgm:cxn modelId="{062DEDCD-3783-4060-8E1D-8BFA9AA03A66}" type="presParOf" srcId="{D144FA0B-A800-4EFC-A4B7-1A2A51D1FD42}" destId="{306B01E5-C5D4-474F-A813-E901BDAE5874}" srcOrd="0" destOrd="0" presId="urn:microsoft.com/office/officeart/2005/8/layout/hProcess3"/>
    <dgm:cxn modelId="{4B792DD2-F6A1-4883-A1C1-62EFB2BCCEC4}" type="presParOf" srcId="{D144FA0B-A800-4EFC-A4B7-1A2A51D1FD42}" destId="{60F31972-ECDC-4D41-8595-FD89A92F4335}" srcOrd="1" destOrd="0" presId="urn:microsoft.com/office/officeart/2005/8/layout/hProcess3"/>
    <dgm:cxn modelId="{A7A1F8EB-CB6B-42E6-9148-DE4AC4D73EE4}" type="presParOf" srcId="{60F31972-ECDC-4D41-8595-FD89A92F4335}" destId="{9A40724C-2CA2-4220-B832-21D46FD8B14D}" srcOrd="0" destOrd="0" presId="urn:microsoft.com/office/officeart/2005/8/layout/hProcess3"/>
    <dgm:cxn modelId="{394A88ED-6D4F-4782-A915-FCF16F654C39}" type="presParOf" srcId="{60F31972-ECDC-4D41-8595-FD89A92F4335}" destId="{E41418F1-64D8-4C4C-A36E-FE3FC48CAEDD}" srcOrd="1" destOrd="0" presId="urn:microsoft.com/office/officeart/2005/8/layout/hProcess3"/>
    <dgm:cxn modelId="{DAD5D9F3-2986-427B-86C5-D2F1335B784C}" type="presParOf" srcId="{E41418F1-64D8-4C4C-A36E-FE3FC48CAEDD}" destId="{A0EE61C1-E091-4CC7-B73D-817248251A71}" srcOrd="0" destOrd="0" presId="urn:microsoft.com/office/officeart/2005/8/layout/hProcess3"/>
    <dgm:cxn modelId="{6AB4B5DD-C1D5-4BAB-9823-5D557FDCACED}" type="presParOf" srcId="{E41418F1-64D8-4C4C-A36E-FE3FC48CAEDD}" destId="{D218D48B-23B7-4511-A17F-92286D13114C}" srcOrd="1" destOrd="0" presId="urn:microsoft.com/office/officeart/2005/8/layout/hProcess3"/>
    <dgm:cxn modelId="{31FC9A95-3FB7-489E-A588-C7A9D6AC8A72}" type="presParOf" srcId="{E41418F1-64D8-4C4C-A36E-FE3FC48CAEDD}" destId="{4A62ABD1-6688-4551-A9F0-48E441BF169A}" srcOrd="2" destOrd="0" presId="urn:microsoft.com/office/officeart/2005/8/layout/hProcess3"/>
    <dgm:cxn modelId="{D81481A2-242C-442D-9B6C-3A61ECAC668A}" type="presParOf" srcId="{E41418F1-64D8-4C4C-A36E-FE3FC48CAEDD}" destId="{511ABC6C-424D-47BC-A56A-E01102A3E4ED}" srcOrd="3" destOrd="0" presId="urn:microsoft.com/office/officeart/2005/8/layout/hProcess3"/>
    <dgm:cxn modelId="{882CFD73-3843-4C13-A172-4C9030E26E34}" type="presParOf" srcId="{60F31972-ECDC-4D41-8595-FD89A92F4335}" destId="{AB64B890-FD87-4714-83FD-3F9F72CD3A4D}" srcOrd="2" destOrd="0" presId="urn:microsoft.com/office/officeart/2005/8/layout/hProcess3"/>
    <dgm:cxn modelId="{0EEE6812-432E-460F-9A49-A6F66D96DC57}" type="presParOf" srcId="{60F31972-ECDC-4D41-8595-FD89A92F4335}" destId="{4806DF9D-3F1F-45E0-A864-D770C709D267}" srcOrd="3" destOrd="0" presId="urn:microsoft.com/office/officeart/2005/8/layout/hProcess3"/>
    <dgm:cxn modelId="{751EA470-1A2B-4B79-8AB5-40DA65096721}" type="presParOf" srcId="{60F31972-ECDC-4D41-8595-FD89A92F4335}" destId="{E7DD2E01-E9D6-4E74-845C-8941DC88B67F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70A977-3649-4DF4-A644-CF36494B798F}">
      <dsp:nvSpPr>
        <dsp:cNvPr id="0" name=""/>
        <dsp:cNvSpPr/>
      </dsp:nvSpPr>
      <dsp:spPr>
        <a:xfrm>
          <a:off x="76182" y="0"/>
          <a:ext cx="3975496" cy="1752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baseline="0" dirty="0"/>
            <a:t>INTERNAL BUSINESS ENVIRONMENT</a:t>
          </a:r>
        </a:p>
      </dsp:txBody>
      <dsp:txXfrm>
        <a:off x="76182" y="701040"/>
        <a:ext cx="3975496" cy="701040"/>
      </dsp:txXfrm>
    </dsp:sp>
    <dsp:sp modelId="{121189E9-B3E1-4449-B391-837DB2D4462C}">
      <dsp:nvSpPr>
        <dsp:cNvPr id="0" name=""/>
        <dsp:cNvSpPr/>
      </dsp:nvSpPr>
      <dsp:spPr>
        <a:xfrm>
          <a:off x="1699411" y="105155"/>
          <a:ext cx="583615" cy="58361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0A35C7-53B4-45C3-9BAF-BE4A0058C3DA}">
      <dsp:nvSpPr>
        <dsp:cNvPr id="0" name=""/>
        <dsp:cNvSpPr/>
      </dsp:nvSpPr>
      <dsp:spPr>
        <a:xfrm>
          <a:off x="4098232" y="0"/>
          <a:ext cx="3975496" cy="1752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baseline="0" dirty="0"/>
            <a:t>EXTERNAL BUSINESS ENVIRONMENT</a:t>
          </a:r>
        </a:p>
      </dsp:txBody>
      <dsp:txXfrm>
        <a:off x="4098232" y="701040"/>
        <a:ext cx="3975496" cy="701040"/>
      </dsp:txXfrm>
    </dsp:sp>
    <dsp:sp modelId="{1FEFCDF2-0737-4168-9AEE-E9599B89A556}">
      <dsp:nvSpPr>
        <dsp:cNvPr id="0" name=""/>
        <dsp:cNvSpPr/>
      </dsp:nvSpPr>
      <dsp:spPr>
        <a:xfrm>
          <a:off x="5794172" y="105155"/>
          <a:ext cx="583615" cy="58361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E3681D-105F-478A-9900-255B1E391C5B}">
      <dsp:nvSpPr>
        <dsp:cNvPr id="0" name=""/>
        <dsp:cNvSpPr/>
      </dsp:nvSpPr>
      <dsp:spPr>
        <a:xfrm>
          <a:off x="323087" y="1402080"/>
          <a:ext cx="7431024" cy="26289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DD2E01-E9D6-4E74-845C-8941DC88B67F}">
      <dsp:nvSpPr>
        <dsp:cNvPr id="0" name=""/>
        <dsp:cNvSpPr/>
      </dsp:nvSpPr>
      <dsp:spPr>
        <a:xfrm>
          <a:off x="0" y="8099"/>
          <a:ext cx="8458200" cy="1584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18D48B-23B7-4511-A17F-92286D13114C}">
      <dsp:nvSpPr>
        <dsp:cNvPr id="0" name=""/>
        <dsp:cNvSpPr/>
      </dsp:nvSpPr>
      <dsp:spPr>
        <a:xfrm>
          <a:off x="682005" y="404099"/>
          <a:ext cx="7376145" cy="79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3520" rIns="0" bIns="2235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MACRO ENVIRONMENT OF BUSINESS</a:t>
          </a:r>
        </a:p>
      </dsp:txBody>
      <dsp:txXfrm>
        <a:off x="682005" y="404099"/>
        <a:ext cx="7376145" cy="7920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DD2E01-E9D6-4E74-845C-8941DC88B67F}">
      <dsp:nvSpPr>
        <dsp:cNvPr id="0" name=""/>
        <dsp:cNvSpPr/>
      </dsp:nvSpPr>
      <dsp:spPr>
        <a:xfrm>
          <a:off x="0" y="8099"/>
          <a:ext cx="8458200" cy="1584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18D48B-23B7-4511-A17F-92286D13114C}">
      <dsp:nvSpPr>
        <dsp:cNvPr id="0" name=""/>
        <dsp:cNvSpPr/>
      </dsp:nvSpPr>
      <dsp:spPr>
        <a:xfrm>
          <a:off x="682005" y="404099"/>
          <a:ext cx="7376145" cy="79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3520" rIns="0" bIns="2235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MACRO ENVIRONMENT OF BUSINESS</a:t>
          </a:r>
        </a:p>
      </dsp:txBody>
      <dsp:txXfrm>
        <a:off x="682005" y="404099"/>
        <a:ext cx="7376145" cy="7920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DD2E01-E9D6-4E74-845C-8941DC88B67F}">
      <dsp:nvSpPr>
        <dsp:cNvPr id="0" name=""/>
        <dsp:cNvSpPr/>
      </dsp:nvSpPr>
      <dsp:spPr>
        <a:xfrm>
          <a:off x="0" y="5"/>
          <a:ext cx="8458200" cy="1584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18D48B-23B7-4511-A17F-92286D13114C}">
      <dsp:nvSpPr>
        <dsp:cNvPr id="0" name=""/>
        <dsp:cNvSpPr/>
      </dsp:nvSpPr>
      <dsp:spPr>
        <a:xfrm>
          <a:off x="682005" y="404099"/>
          <a:ext cx="7376145" cy="79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3520" rIns="0" bIns="2235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MACRO ENVIRONMENT OF BUSINESS</a:t>
          </a:r>
        </a:p>
      </dsp:txBody>
      <dsp:txXfrm>
        <a:off x="682005" y="404099"/>
        <a:ext cx="7376145" cy="79200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DD2E01-E9D6-4E74-845C-8941DC88B67F}">
      <dsp:nvSpPr>
        <dsp:cNvPr id="0" name=""/>
        <dsp:cNvSpPr/>
      </dsp:nvSpPr>
      <dsp:spPr>
        <a:xfrm>
          <a:off x="0" y="5"/>
          <a:ext cx="8458200" cy="1584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18D48B-23B7-4511-A17F-92286D13114C}">
      <dsp:nvSpPr>
        <dsp:cNvPr id="0" name=""/>
        <dsp:cNvSpPr/>
      </dsp:nvSpPr>
      <dsp:spPr>
        <a:xfrm>
          <a:off x="682005" y="404099"/>
          <a:ext cx="7376145" cy="79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3520" rIns="0" bIns="2235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MACRO ENVIRONMENT OF BUSINESS</a:t>
          </a:r>
        </a:p>
      </dsp:txBody>
      <dsp:txXfrm>
        <a:off x="682005" y="404099"/>
        <a:ext cx="7376145" cy="792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5FF3AA-1DBA-4DD7-AAFD-6E4B264163C4}">
      <dsp:nvSpPr>
        <dsp:cNvPr id="0" name=""/>
        <dsp:cNvSpPr/>
      </dsp:nvSpPr>
      <dsp:spPr>
        <a:xfrm rot="5400000">
          <a:off x="-137126" y="138494"/>
          <a:ext cx="914176" cy="63992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 rot="-5400000">
        <a:off x="1" y="321330"/>
        <a:ext cx="639923" cy="274253"/>
      </dsp:txXfrm>
    </dsp:sp>
    <dsp:sp modelId="{760A7DCD-2AD1-41E4-A60F-B9C6FBC4EB1F}">
      <dsp:nvSpPr>
        <dsp:cNvPr id="0" name=""/>
        <dsp:cNvSpPr/>
      </dsp:nvSpPr>
      <dsp:spPr>
        <a:xfrm rot="5400000">
          <a:off x="2918454" y="-2277163"/>
          <a:ext cx="594214" cy="51512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/>
            <a:t>SUPPLIERS</a:t>
          </a:r>
        </a:p>
      </dsp:txBody>
      <dsp:txXfrm rot="-5400000">
        <a:off x="639924" y="30374"/>
        <a:ext cx="5122269" cy="536200"/>
      </dsp:txXfrm>
    </dsp:sp>
    <dsp:sp modelId="{908C3541-3C7C-4D41-ACDF-D3E7A3E9E397}">
      <dsp:nvSpPr>
        <dsp:cNvPr id="0" name=""/>
        <dsp:cNvSpPr/>
      </dsp:nvSpPr>
      <dsp:spPr>
        <a:xfrm rot="5400000">
          <a:off x="-137126" y="899656"/>
          <a:ext cx="914176" cy="63992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-5400000">
        <a:off x="1" y="1082492"/>
        <a:ext cx="639923" cy="274253"/>
      </dsp:txXfrm>
    </dsp:sp>
    <dsp:sp modelId="{6F29C813-0D37-40E2-9DBA-DD5C8A443BB1}">
      <dsp:nvSpPr>
        <dsp:cNvPr id="0" name=""/>
        <dsp:cNvSpPr/>
      </dsp:nvSpPr>
      <dsp:spPr>
        <a:xfrm rot="5400000">
          <a:off x="2918454" y="-1516000"/>
          <a:ext cx="594214" cy="51512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/>
            <a:t>CUSTOMERS</a:t>
          </a:r>
        </a:p>
      </dsp:txBody>
      <dsp:txXfrm rot="-5400000">
        <a:off x="639924" y="791537"/>
        <a:ext cx="5122269" cy="536200"/>
      </dsp:txXfrm>
    </dsp:sp>
    <dsp:sp modelId="{7F4E944A-4450-4FBE-BF92-59AB5DDD9966}">
      <dsp:nvSpPr>
        <dsp:cNvPr id="0" name=""/>
        <dsp:cNvSpPr/>
      </dsp:nvSpPr>
      <dsp:spPr>
        <a:xfrm rot="5400000">
          <a:off x="-137126" y="1660819"/>
          <a:ext cx="914176" cy="63992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 rot="-5400000">
        <a:off x="1" y="1843655"/>
        <a:ext cx="639923" cy="274253"/>
      </dsp:txXfrm>
    </dsp:sp>
    <dsp:sp modelId="{1880EBE5-E820-45D3-BA3D-89FACC8CB4F7}">
      <dsp:nvSpPr>
        <dsp:cNvPr id="0" name=""/>
        <dsp:cNvSpPr/>
      </dsp:nvSpPr>
      <dsp:spPr>
        <a:xfrm rot="5400000">
          <a:off x="2918454" y="-754837"/>
          <a:ext cx="594214" cy="51512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/>
            <a:t>MARKET INTERMEDIARIES</a:t>
          </a:r>
        </a:p>
      </dsp:txBody>
      <dsp:txXfrm rot="-5400000">
        <a:off x="639924" y="1552700"/>
        <a:ext cx="5122269" cy="536200"/>
      </dsp:txXfrm>
    </dsp:sp>
    <dsp:sp modelId="{19750AAA-7AED-443B-9236-259659394E01}">
      <dsp:nvSpPr>
        <dsp:cNvPr id="0" name=""/>
        <dsp:cNvSpPr/>
      </dsp:nvSpPr>
      <dsp:spPr>
        <a:xfrm rot="5400000">
          <a:off x="-137126" y="2421982"/>
          <a:ext cx="914176" cy="63992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 rot="-5400000">
        <a:off x="1" y="2604818"/>
        <a:ext cx="639923" cy="274253"/>
      </dsp:txXfrm>
    </dsp:sp>
    <dsp:sp modelId="{6C265DA2-3F64-4749-9187-50B1918E4ECE}">
      <dsp:nvSpPr>
        <dsp:cNvPr id="0" name=""/>
        <dsp:cNvSpPr/>
      </dsp:nvSpPr>
      <dsp:spPr>
        <a:xfrm rot="5400000">
          <a:off x="2918454" y="6324"/>
          <a:ext cx="594214" cy="51512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/>
            <a:t>COMPETITORS</a:t>
          </a:r>
        </a:p>
      </dsp:txBody>
      <dsp:txXfrm rot="-5400000">
        <a:off x="639924" y="2313862"/>
        <a:ext cx="5122269" cy="5362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DD2E01-E9D6-4E74-845C-8941DC88B67F}">
      <dsp:nvSpPr>
        <dsp:cNvPr id="0" name=""/>
        <dsp:cNvSpPr/>
      </dsp:nvSpPr>
      <dsp:spPr>
        <a:xfrm>
          <a:off x="0" y="8099"/>
          <a:ext cx="8458200" cy="1584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18D48B-23B7-4511-A17F-92286D13114C}">
      <dsp:nvSpPr>
        <dsp:cNvPr id="0" name=""/>
        <dsp:cNvSpPr/>
      </dsp:nvSpPr>
      <dsp:spPr>
        <a:xfrm>
          <a:off x="682005" y="404099"/>
          <a:ext cx="7376145" cy="79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3520" rIns="0" bIns="2235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MICRO ENVIRONMENT OF BUSINESS</a:t>
          </a:r>
        </a:p>
      </dsp:txBody>
      <dsp:txXfrm>
        <a:off x="682005" y="404099"/>
        <a:ext cx="7376145" cy="792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DD2E01-E9D6-4E74-845C-8941DC88B67F}">
      <dsp:nvSpPr>
        <dsp:cNvPr id="0" name=""/>
        <dsp:cNvSpPr/>
      </dsp:nvSpPr>
      <dsp:spPr>
        <a:xfrm>
          <a:off x="0" y="8099"/>
          <a:ext cx="8458200" cy="1584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18D48B-23B7-4511-A17F-92286D13114C}">
      <dsp:nvSpPr>
        <dsp:cNvPr id="0" name=""/>
        <dsp:cNvSpPr/>
      </dsp:nvSpPr>
      <dsp:spPr>
        <a:xfrm>
          <a:off x="682005" y="404099"/>
          <a:ext cx="7376145" cy="79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3520" rIns="0" bIns="2235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MICRO ENVIRONMENT OF BUSINESS</a:t>
          </a:r>
        </a:p>
      </dsp:txBody>
      <dsp:txXfrm>
        <a:off x="682005" y="404099"/>
        <a:ext cx="7376145" cy="792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71AF2F-65EB-49E1-BA20-53C5CF6DCF5B}">
      <dsp:nvSpPr>
        <dsp:cNvPr id="0" name=""/>
        <dsp:cNvSpPr/>
      </dsp:nvSpPr>
      <dsp:spPr>
        <a:xfrm>
          <a:off x="0" y="0"/>
          <a:ext cx="4724399" cy="8810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INDUSTRIAL CUSTOMERS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WHOLESALE CUSTOMERS	</a:t>
          </a:r>
        </a:p>
      </dsp:txBody>
      <dsp:txXfrm>
        <a:off x="1032986" y="0"/>
        <a:ext cx="3691413" cy="881062"/>
      </dsp:txXfrm>
    </dsp:sp>
    <dsp:sp modelId="{8ED09322-ED6E-4BDB-B06C-1EDCF9C5DB05}">
      <dsp:nvSpPr>
        <dsp:cNvPr id="0" name=""/>
        <dsp:cNvSpPr/>
      </dsp:nvSpPr>
      <dsp:spPr>
        <a:xfrm>
          <a:off x="0" y="1356836"/>
          <a:ext cx="944880" cy="70485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3A495E-B428-46E4-B360-DB46F285659E}">
      <dsp:nvSpPr>
        <dsp:cNvPr id="0" name=""/>
        <dsp:cNvSpPr/>
      </dsp:nvSpPr>
      <dsp:spPr>
        <a:xfrm>
          <a:off x="0" y="986790"/>
          <a:ext cx="4724399" cy="8810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RETAIL CUSTOMERS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GOVERNMENT CUSTOMERS</a:t>
          </a:r>
        </a:p>
      </dsp:txBody>
      <dsp:txXfrm>
        <a:off x="1032986" y="986790"/>
        <a:ext cx="3691413" cy="881062"/>
      </dsp:txXfrm>
    </dsp:sp>
    <dsp:sp modelId="{D0EF7417-0DDC-4577-95C3-4676A49F9AF2}">
      <dsp:nvSpPr>
        <dsp:cNvPr id="0" name=""/>
        <dsp:cNvSpPr/>
      </dsp:nvSpPr>
      <dsp:spPr>
        <a:xfrm>
          <a:off x="0" y="2114550"/>
          <a:ext cx="944880" cy="70485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4A9481-8BC5-4490-B20E-C4D61883F4D9}">
      <dsp:nvSpPr>
        <dsp:cNvPr id="0" name=""/>
        <dsp:cNvSpPr/>
      </dsp:nvSpPr>
      <dsp:spPr>
        <a:xfrm>
          <a:off x="0" y="1938337"/>
          <a:ext cx="4724399" cy="8810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FOREIGN CUSTOMERS</a:t>
          </a:r>
        </a:p>
      </dsp:txBody>
      <dsp:txXfrm>
        <a:off x="1032986" y="1938337"/>
        <a:ext cx="3691413" cy="881062"/>
      </dsp:txXfrm>
    </dsp:sp>
    <dsp:sp modelId="{1E6504EC-3489-42DE-9C90-EB9DABC75055}">
      <dsp:nvSpPr>
        <dsp:cNvPr id="0" name=""/>
        <dsp:cNvSpPr/>
      </dsp:nvSpPr>
      <dsp:spPr>
        <a:xfrm flipH="1" flipV="1">
          <a:off x="0" y="2516673"/>
          <a:ext cx="43606" cy="30272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DD2E01-E9D6-4E74-845C-8941DC88B67F}">
      <dsp:nvSpPr>
        <dsp:cNvPr id="0" name=""/>
        <dsp:cNvSpPr/>
      </dsp:nvSpPr>
      <dsp:spPr>
        <a:xfrm>
          <a:off x="0" y="8099"/>
          <a:ext cx="8458200" cy="1584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18D48B-23B7-4511-A17F-92286D13114C}">
      <dsp:nvSpPr>
        <dsp:cNvPr id="0" name=""/>
        <dsp:cNvSpPr/>
      </dsp:nvSpPr>
      <dsp:spPr>
        <a:xfrm>
          <a:off x="682005" y="404099"/>
          <a:ext cx="7376145" cy="79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3520" rIns="0" bIns="2235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MICRO ENVIRONMENT OF BUSINESS</a:t>
          </a:r>
        </a:p>
      </dsp:txBody>
      <dsp:txXfrm>
        <a:off x="682005" y="404099"/>
        <a:ext cx="7376145" cy="792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DD2E01-E9D6-4E74-845C-8941DC88B67F}">
      <dsp:nvSpPr>
        <dsp:cNvPr id="0" name=""/>
        <dsp:cNvSpPr/>
      </dsp:nvSpPr>
      <dsp:spPr>
        <a:xfrm>
          <a:off x="0" y="8099"/>
          <a:ext cx="8458200" cy="1584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18D48B-23B7-4511-A17F-92286D13114C}">
      <dsp:nvSpPr>
        <dsp:cNvPr id="0" name=""/>
        <dsp:cNvSpPr/>
      </dsp:nvSpPr>
      <dsp:spPr>
        <a:xfrm>
          <a:off x="682005" y="404099"/>
          <a:ext cx="7376145" cy="79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3520" rIns="0" bIns="2235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MICRO ENVIRONMENT OF BUSINESS</a:t>
          </a:r>
        </a:p>
      </dsp:txBody>
      <dsp:txXfrm>
        <a:off x="682005" y="404099"/>
        <a:ext cx="7376145" cy="7920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5FF3AA-1DBA-4DD7-AAFD-6E4B264163C4}">
      <dsp:nvSpPr>
        <dsp:cNvPr id="0" name=""/>
        <dsp:cNvSpPr/>
      </dsp:nvSpPr>
      <dsp:spPr>
        <a:xfrm rot="5400000">
          <a:off x="-126480" y="127315"/>
          <a:ext cx="843204" cy="59024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 rot="-5400000">
        <a:off x="1" y="295957"/>
        <a:ext cx="590243" cy="252961"/>
      </dsp:txXfrm>
    </dsp:sp>
    <dsp:sp modelId="{760A7DCD-2AD1-41E4-A60F-B9C6FBC4EB1F}">
      <dsp:nvSpPr>
        <dsp:cNvPr id="0" name=""/>
        <dsp:cNvSpPr/>
      </dsp:nvSpPr>
      <dsp:spPr>
        <a:xfrm rot="5400000">
          <a:off x="2992880" y="-2401802"/>
          <a:ext cx="548082" cy="53533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ECONOMIC ENVIRONMENT</a:t>
          </a:r>
        </a:p>
      </dsp:txBody>
      <dsp:txXfrm rot="-5400000">
        <a:off x="590244" y="27589"/>
        <a:ext cx="5326601" cy="494572"/>
      </dsp:txXfrm>
    </dsp:sp>
    <dsp:sp modelId="{908C3541-3C7C-4D41-ACDF-D3E7A3E9E397}">
      <dsp:nvSpPr>
        <dsp:cNvPr id="0" name=""/>
        <dsp:cNvSpPr/>
      </dsp:nvSpPr>
      <dsp:spPr>
        <a:xfrm rot="5400000">
          <a:off x="-126480" y="849546"/>
          <a:ext cx="843204" cy="59024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 rot="-5400000">
        <a:off x="1" y="1018188"/>
        <a:ext cx="590243" cy="252961"/>
      </dsp:txXfrm>
    </dsp:sp>
    <dsp:sp modelId="{6F29C813-0D37-40E2-9DBA-DD5C8A443BB1}">
      <dsp:nvSpPr>
        <dsp:cNvPr id="0" name=""/>
        <dsp:cNvSpPr/>
      </dsp:nvSpPr>
      <dsp:spPr>
        <a:xfrm rot="5400000">
          <a:off x="2992880" y="-1679570"/>
          <a:ext cx="548082" cy="53533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SOCIAL ENVIRONMENT</a:t>
          </a:r>
        </a:p>
      </dsp:txBody>
      <dsp:txXfrm rot="-5400000">
        <a:off x="590244" y="749821"/>
        <a:ext cx="5326601" cy="494572"/>
      </dsp:txXfrm>
    </dsp:sp>
    <dsp:sp modelId="{7F4E944A-4450-4FBE-BF92-59AB5DDD9966}">
      <dsp:nvSpPr>
        <dsp:cNvPr id="0" name=""/>
        <dsp:cNvSpPr/>
      </dsp:nvSpPr>
      <dsp:spPr>
        <a:xfrm rot="5400000">
          <a:off x="-126480" y="1571778"/>
          <a:ext cx="843204" cy="59024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 rot="-5400000">
        <a:off x="1" y="1740420"/>
        <a:ext cx="590243" cy="252961"/>
      </dsp:txXfrm>
    </dsp:sp>
    <dsp:sp modelId="{1880EBE5-E820-45D3-BA3D-89FACC8CB4F7}">
      <dsp:nvSpPr>
        <dsp:cNvPr id="0" name=""/>
        <dsp:cNvSpPr/>
      </dsp:nvSpPr>
      <dsp:spPr>
        <a:xfrm rot="5400000">
          <a:off x="2992880" y="-957339"/>
          <a:ext cx="548082" cy="53533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TECHNOLOGICAL ENVIRONMENT</a:t>
          </a:r>
        </a:p>
      </dsp:txBody>
      <dsp:txXfrm rot="-5400000">
        <a:off x="590244" y="1472052"/>
        <a:ext cx="5326601" cy="494572"/>
      </dsp:txXfrm>
    </dsp:sp>
    <dsp:sp modelId="{19750AAA-7AED-443B-9236-259659394E01}">
      <dsp:nvSpPr>
        <dsp:cNvPr id="0" name=""/>
        <dsp:cNvSpPr/>
      </dsp:nvSpPr>
      <dsp:spPr>
        <a:xfrm rot="5400000">
          <a:off x="-126480" y="2294010"/>
          <a:ext cx="843204" cy="59024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 rot="-5400000">
        <a:off x="1" y="2462652"/>
        <a:ext cx="590243" cy="252961"/>
      </dsp:txXfrm>
    </dsp:sp>
    <dsp:sp modelId="{6C265DA2-3F64-4749-9187-50B1918E4ECE}">
      <dsp:nvSpPr>
        <dsp:cNvPr id="0" name=""/>
        <dsp:cNvSpPr/>
      </dsp:nvSpPr>
      <dsp:spPr>
        <a:xfrm rot="5400000">
          <a:off x="2992880" y="-235107"/>
          <a:ext cx="548082" cy="53533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POLITICAL ENVIRONMENT</a:t>
          </a:r>
        </a:p>
      </dsp:txBody>
      <dsp:txXfrm rot="-5400000">
        <a:off x="590244" y="2194284"/>
        <a:ext cx="5326601" cy="494572"/>
      </dsp:txXfrm>
    </dsp:sp>
    <dsp:sp modelId="{3FD60949-39DF-4CDA-AD8A-DDE04BB77757}">
      <dsp:nvSpPr>
        <dsp:cNvPr id="0" name=""/>
        <dsp:cNvSpPr/>
      </dsp:nvSpPr>
      <dsp:spPr>
        <a:xfrm rot="5400000">
          <a:off x="-126480" y="3016241"/>
          <a:ext cx="843204" cy="59024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 rot="-5400000">
        <a:off x="1" y="3184883"/>
        <a:ext cx="590243" cy="252961"/>
      </dsp:txXfrm>
    </dsp:sp>
    <dsp:sp modelId="{96E57B93-1B7D-4F0F-9373-298E5D492278}">
      <dsp:nvSpPr>
        <dsp:cNvPr id="0" name=""/>
        <dsp:cNvSpPr/>
      </dsp:nvSpPr>
      <dsp:spPr>
        <a:xfrm rot="5400000">
          <a:off x="2992880" y="487124"/>
          <a:ext cx="548082" cy="53533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LEGAL ENVIRONMENT</a:t>
          </a:r>
        </a:p>
      </dsp:txBody>
      <dsp:txXfrm rot="-5400000">
        <a:off x="590244" y="2916516"/>
        <a:ext cx="5326601" cy="49457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DD2E01-E9D6-4E74-845C-8941DC88B67F}">
      <dsp:nvSpPr>
        <dsp:cNvPr id="0" name=""/>
        <dsp:cNvSpPr/>
      </dsp:nvSpPr>
      <dsp:spPr>
        <a:xfrm>
          <a:off x="0" y="8099"/>
          <a:ext cx="8458200" cy="1584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18D48B-23B7-4511-A17F-92286D13114C}">
      <dsp:nvSpPr>
        <dsp:cNvPr id="0" name=""/>
        <dsp:cNvSpPr/>
      </dsp:nvSpPr>
      <dsp:spPr>
        <a:xfrm>
          <a:off x="682005" y="404099"/>
          <a:ext cx="7376145" cy="79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3520" rIns="0" bIns="2235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MACRO ENVIRONMENT OF BUSINESS</a:t>
          </a:r>
        </a:p>
      </dsp:txBody>
      <dsp:txXfrm>
        <a:off x="682005" y="404099"/>
        <a:ext cx="7376145" cy="792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6E7D018D-748F-47BF-843A-40349A141CAC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04AC5213-BACC-41AB-9B61-B40CF6C529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23E9B8FB-2ABD-42C9-A6DA-A6789EAF441D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BE2A7042-DEED-4AA1-9E89-4A16B25725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162800" y="137160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vert="horz" anchor="ctr">
            <a:noAutofit/>
          </a:bodyPr>
          <a:lstStyle>
            <a:lvl1pPr marL="0" indent="0" algn="l">
              <a:buFontTx/>
              <a:buNone/>
              <a:defRPr lang="en-US" sz="4800" baseline="0" dirty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photo album title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3/31/2020</a:t>
            </a:fld>
            <a:endParaRPr lang="en-US"/>
          </a:p>
        </p:txBody>
      </p:sp>
      <p:sp>
        <p:nvSpPr>
          <p:cNvPr id="13" name="Rectangle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4" name="Rectangle 13"/>
          <p:cNvSpPr>
            <a:spLocks noGrp="1"/>
          </p:cNvSpPr>
          <p:nvPr>
            <p:ph type="ftr" sz="quarter" idx="14"/>
          </p:nvPr>
        </p:nvSpPr>
        <p:spPr>
          <a:xfrm rot="16200000">
            <a:off x="7296150" y="3698878"/>
            <a:ext cx="29337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add date or details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28600"/>
            <a:ext cx="3947160" cy="2960370"/>
          </a:xfrm>
        </p:spPr>
        <p:txBody>
          <a:bodyPr anchor="b" anchorCtr="0"/>
          <a:lstStyle>
            <a:lvl1pPr marL="0" marR="0" indent="0" algn="r">
              <a:buFontTx/>
              <a:buNone/>
              <a:defRPr sz="2000" i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3/31/2020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2"/>
            <a:ext cx="3697224" cy="2772918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51960" cy="5669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0"/>
            <a:ext cx="3672840" cy="275463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3/31/2020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228600"/>
            <a:ext cx="1676400" cy="2743200"/>
          </a:xfrm>
        </p:spPr>
        <p:txBody>
          <a:bodyPr anchor="t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629400" y="228600"/>
            <a:ext cx="16764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4724400"/>
            <a:ext cx="1676400" cy="1905000"/>
          </a:xfrm>
        </p:spPr>
        <p:txBody>
          <a:bodyPr anchor="b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6629400" y="4724400"/>
            <a:ext cx="1676400" cy="1905000"/>
          </a:xfrm>
        </p:spPr>
        <p:txBody>
          <a:bodyPr anchor="b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3/31/2020</a:t>
            </a:fld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33400" y="685800"/>
            <a:ext cx="3653297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63246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048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67200" y="63246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67200" y="3048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3/31/2020</a:t>
            </a:fld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2286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43434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22860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64008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352800"/>
            <a:ext cx="8153400" cy="3048000"/>
          </a:xfrm>
        </p:spPr>
        <p:txBody>
          <a:bodyPr anchor="t" anchorCtr="0"/>
          <a:lstStyle>
            <a:lvl1pPr marL="0" marR="0" indent="0" algn="l">
              <a:buFontTx/>
              <a:buNone/>
              <a:defRPr sz="28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33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3/31/2020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1 Portrait with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292" y="257665"/>
            <a:ext cx="4764388" cy="63525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0" y="257665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0" y="2432657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5446340" y="4607649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3/31/2020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3/31/2020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2 Landscape with 3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28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4419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3/31/2020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2133600" y="762000"/>
            <a:ext cx="4873334" cy="4876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/>
              <a:t>Click icon to add picture</a:t>
            </a:r>
            <a:endParaRPr lang="en-US" sz="2400" i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0" y="5715000"/>
            <a:ext cx="4876800" cy="8382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3/31/2020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/>
              <a:t>Click icon to add picture</a:t>
            </a:r>
            <a:endParaRPr lang="en-US" sz="2400" i="0" dirty="0"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/>
              <a:t>Click icon to add picture</a:t>
            </a:r>
            <a:endParaRPr lang="en-US" sz="2400" i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3/31/2020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0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5943600"/>
            <a:ext cx="7467600" cy="762000"/>
          </a:xfrm>
        </p:spPr>
        <p:txBody>
          <a:bodyPr anchor="t" anchorCtr="0"/>
          <a:lstStyle>
            <a:lvl1pPr marL="0" marR="0" indent="0" algn="r">
              <a:buFontTx/>
              <a:buNone/>
              <a:defRPr sz="2400" i="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3/31/2020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28600" y="4343400"/>
            <a:ext cx="8229600" cy="1676400"/>
          </a:xfrm>
        </p:spPr>
        <p:txBody>
          <a:bodyPr tIns="91440" rIns="9144" bIns="91440" anchor="t"/>
          <a:lstStyle>
            <a:lvl1pPr marL="0" marR="0" indent="0" algn="r">
              <a:buFontTx/>
              <a:buNone/>
              <a:defRPr sz="2000" i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3/31/2020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B50E-0B48-4566-8609-C51CF752A7DF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B50E-0B48-4566-8609-C51CF752A7DF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</p:spPr>
        <p:txBody>
          <a:bodyPr tIns="91440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3/31/2020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/>
          <a:p>
            <a:pPr marL="0" marR="0" indent="0" algn="ctr">
              <a:buFontTx/>
              <a:buNone/>
            </a:pPr>
            <a:r>
              <a:rPr lang="en-US" i="0" dirty="0"/>
              <a:t>Click icon to add full page picture</a:t>
            </a:r>
            <a:endParaRPr lang="en-US" i="0" baseline="0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3/31/2020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435429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435429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vert="horz" anchor="ctr"/>
          <a:lstStyle>
            <a:lvl1pPr marL="0" indent="0" algn="l">
              <a:buFontTx/>
              <a:buNone/>
              <a:defRPr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vert="horz" anchor="ctr"/>
          <a:lstStyle>
            <a:lvl1pPr marL="0" indent="0" algn="l">
              <a:buFontTx/>
              <a:buNone/>
              <a:defRPr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3/31/2020</a:t>
            </a:fld>
            <a:endParaRPr lang="en-US"/>
          </a:p>
        </p:txBody>
      </p:sp>
      <p:sp>
        <p:nvSpPr>
          <p:cNvPr id="20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47" y="53340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5257800"/>
            <a:ext cx="3429000" cy="12192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343400" y="5257800"/>
            <a:ext cx="3429000" cy="12192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3/31/2020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4267200"/>
            <a:ext cx="4038600" cy="10668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 hasCustomPrompt="1"/>
          </p:nvPr>
        </p:nvSpPr>
        <p:spPr>
          <a:xfrm>
            <a:off x="4343400" y="4267200"/>
            <a:ext cx="4038600" cy="10668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3/31/2020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00" y="222504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3124200"/>
            <a:ext cx="3694177" cy="2983987"/>
          </a:xfrm>
        </p:spPr>
        <p:txBody>
          <a:bodyPr anchor="t" anchorCtr="0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3/31/2020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889273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3/31/2020</a:t>
            </a:fld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slideLayout" Target="../slideLayouts/slideLayout18.xml" /><Relationship Id="rId3" Type="http://schemas.openxmlformats.org/officeDocument/2006/relationships/slideLayout" Target="../slideLayouts/slideLayout3.xml" /><Relationship Id="rId21" Type="http://schemas.openxmlformats.org/officeDocument/2006/relationships/slideLayout" Target="../slideLayouts/slideLayout21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slideLayout" Target="../slideLayouts/slideLayout20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23" Type="http://schemas.openxmlformats.org/officeDocument/2006/relationships/theme" Target="../theme/theme1.xml" /><Relationship Id="rId10" Type="http://schemas.openxmlformats.org/officeDocument/2006/relationships/slideLayout" Target="../slideLayouts/slideLayout10.xml" /><Relationship Id="rId19" Type="http://schemas.openxmlformats.org/officeDocument/2006/relationships/slideLayout" Target="../slideLayouts/slideLayout19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Relationship Id="rId22" Type="http://schemas.openxmlformats.org/officeDocument/2006/relationships/slideLayout" Target="../slideLayouts/slideLayout2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848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3/31/2020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62800" y="3832226"/>
            <a:ext cx="32004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  <a:extLst/>
          </a:lstStyle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  <a:extLst/>
          </a:lstStyle>
          <a:p>
            <a:fld id="{8A4431D5-1B33-458B-8AFD-CECCB0FA18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xStyles>
    <p:titleStyle>
      <a:lvl1pPr algn="ctr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 /><Relationship Id="rId7" Type="http://schemas.microsoft.com/office/2007/relationships/diagramDrawing" Target="../diagrams/drawing3.xml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16.xml" /><Relationship Id="rId6" Type="http://schemas.openxmlformats.org/officeDocument/2006/relationships/diagramColors" Target="../diagrams/colors3.xml" /><Relationship Id="rId5" Type="http://schemas.openxmlformats.org/officeDocument/2006/relationships/diagramQuickStyle" Target="../diagrams/quickStyle3.xml" /><Relationship Id="rId4" Type="http://schemas.openxmlformats.org/officeDocument/2006/relationships/diagramLayout" Target="../diagrams/layout3.xml" 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 /><Relationship Id="rId3" Type="http://schemas.openxmlformats.org/officeDocument/2006/relationships/diagramLayout" Target="../diagrams/layout4.xml" /><Relationship Id="rId7" Type="http://schemas.openxmlformats.org/officeDocument/2006/relationships/image" Target="../media/image15.jpeg" /><Relationship Id="rId12" Type="http://schemas.microsoft.com/office/2007/relationships/diagramDrawing" Target="../diagrams/drawing5.xml" /><Relationship Id="rId2" Type="http://schemas.openxmlformats.org/officeDocument/2006/relationships/diagramData" Target="../diagrams/data4.xml" /><Relationship Id="rId1" Type="http://schemas.openxmlformats.org/officeDocument/2006/relationships/slideLayout" Target="../slideLayouts/slideLayout16.xml" /><Relationship Id="rId6" Type="http://schemas.microsoft.com/office/2007/relationships/diagramDrawing" Target="../diagrams/drawing4.xml" /><Relationship Id="rId11" Type="http://schemas.openxmlformats.org/officeDocument/2006/relationships/diagramColors" Target="../diagrams/colors5.xml" /><Relationship Id="rId5" Type="http://schemas.openxmlformats.org/officeDocument/2006/relationships/diagramColors" Target="../diagrams/colors4.xml" /><Relationship Id="rId10" Type="http://schemas.openxmlformats.org/officeDocument/2006/relationships/diagramQuickStyle" Target="../diagrams/quickStyle5.xml" /><Relationship Id="rId4" Type="http://schemas.openxmlformats.org/officeDocument/2006/relationships/diagramQuickStyle" Target="../diagrams/quickStyle4.xml" /><Relationship Id="rId9" Type="http://schemas.openxmlformats.org/officeDocument/2006/relationships/diagramLayout" Target="../diagrams/layout5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 /><Relationship Id="rId7" Type="http://schemas.openxmlformats.org/officeDocument/2006/relationships/image" Target="../media/image16.jpeg" /><Relationship Id="rId2" Type="http://schemas.openxmlformats.org/officeDocument/2006/relationships/diagramData" Target="../diagrams/data6.xml" /><Relationship Id="rId1" Type="http://schemas.openxmlformats.org/officeDocument/2006/relationships/slideLayout" Target="../slideLayouts/slideLayout16.xml" /><Relationship Id="rId6" Type="http://schemas.microsoft.com/office/2007/relationships/diagramDrawing" Target="../diagrams/drawing6.xml" /><Relationship Id="rId5" Type="http://schemas.openxmlformats.org/officeDocument/2006/relationships/diagramColors" Target="../diagrams/colors6.xml" /><Relationship Id="rId4" Type="http://schemas.openxmlformats.org/officeDocument/2006/relationships/diagramQuickStyle" Target="../diagrams/quickStyle6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 /><Relationship Id="rId7" Type="http://schemas.openxmlformats.org/officeDocument/2006/relationships/image" Target="../media/image17.jpeg" /><Relationship Id="rId2" Type="http://schemas.openxmlformats.org/officeDocument/2006/relationships/diagramData" Target="../diagrams/data7.xml" /><Relationship Id="rId1" Type="http://schemas.openxmlformats.org/officeDocument/2006/relationships/slideLayout" Target="../slideLayouts/slideLayout16.xml" /><Relationship Id="rId6" Type="http://schemas.microsoft.com/office/2007/relationships/diagramDrawing" Target="../diagrams/drawing7.xml" /><Relationship Id="rId5" Type="http://schemas.openxmlformats.org/officeDocument/2006/relationships/diagramColors" Target="../diagrams/colors7.xml" /><Relationship Id="rId4" Type="http://schemas.openxmlformats.org/officeDocument/2006/relationships/diagramQuickStyle" Target="../diagrams/quickStyle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16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 /><Relationship Id="rId2" Type="http://schemas.openxmlformats.org/officeDocument/2006/relationships/diagramData" Target="../diagrams/data8.xml" /><Relationship Id="rId1" Type="http://schemas.openxmlformats.org/officeDocument/2006/relationships/slideLayout" Target="../slideLayouts/slideLayout16.xml" /><Relationship Id="rId6" Type="http://schemas.microsoft.com/office/2007/relationships/diagramDrawing" Target="../diagrams/drawing8.xml" /><Relationship Id="rId5" Type="http://schemas.openxmlformats.org/officeDocument/2006/relationships/diagramColors" Target="../diagrams/colors8.xml" /><Relationship Id="rId4" Type="http://schemas.openxmlformats.org/officeDocument/2006/relationships/diagramQuickStyle" Target="../diagrams/quickStyle8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 /><Relationship Id="rId7" Type="http://schemas.openxmlformats.org/officeDocument/2006/relationships/image" Target="../media/image19.jpeg" /><Relationship Id="rId2" Type="http://schemas.openxmlformats.org/officeDocument/2006/relationships/diagramData" Target="../diagrams/data9.xml" /><Relationship Id="rId1" Type="http://schemas.openxmlformats.org/officeDocument/2006/relationships/slideLayout" Target="../slideLayouts/slideLayout16.xml" /><Relationship Id="rId6" Type="http://schemas.microsoft.com/office/2007/relationships/diagramDrawing" Target="../diagrams/drawing9.xml" /><Relationship Id="rId5" Type="http://schemas.openxmlformats.org/officeDocument/2006/relationships/diagramColors" Target="../diagrams/colors9.xml" /><Relationship Id="rId4" Type="http://schemas.openxmlformats.org/officeDocument/2006/relationships/diagramQuickStyle" Target="../diagrams/quickStyle9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 /><Relationship Id="rId7" Type="http://schemas.openxmlformats.org/officeDocument/2006/relationships/image" Target="../media/image20.jpeg" /><Relationship Id="rId2" Type="http://schemas.openxmlformats.org/officeDocument/2006/relationships/diagramData" Target="../diagrams/data10.xml" /><Relationship Id="rId1" Type="http://schemas.openxmlformats.org/officeDocument/2006/relationships/slideLayout" Target="../slideLayouts/slideLayout16.xml" /><Relationship Id="rId6" Type="http://schemas.microsoft.com/office/2007/relationships/diagramDrawing" Target="../diagrams/drawing10.xml" /><Relationship Id="rId5" Type="http://schemas.openxmlformats.org/officeDocument/2006/relationships/diagramColors" Target="../diagrams/colors10.xml" /><Relationship Id="rId4" Type="http://schemas.openxmlformats.org/officeDocument/2006/relationships/diagramQuickStyle" Target="../diagrams/quickStyle10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 /><Relationship Id="rId7" Type="http://schemas.openxmlformats.org/officeDocument/2006/relationships/image" Target="../media/image21.jpeg" /><Relationship Id="rId2" Type="http://schemas.openxmlformats.org/officeDocument/2006/relationships/diagramData" Target="../diagrams/data11.xml" /><Relationship Id="rId1" Type="http://schemas.openxmlformats.org/officeDocument/2006/relationships/slideLayout" Target="../slideLayouts/slideLayout16.xml" /><Relationship Id="rId6" Type="http://schemas.microsoft.com/office/2007/relationships/diagramDrawing" Target="../diagrams/drawing11.xml" /><Relationship Id="rId5" Type="http://schemas.openxmlformats.org/officeDocument/2006/relationships/diagramColors" Target="../diagrams/colors11.xml" /><Relationship Id="rId4" Type="http://schemas.openxmlformats.org/officeDocument/2006/relationships/diagramQuickStyle" Target="../diagrams/quickStyle11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 /><Relationship Id="rId7" Type="http://schemas.openxmlformats.org/officeDocument/2006/relationships/image" Target="../media/image22.png" /><Relationship Id="rId2" Type="http://schemas.openxmlformats.org/officeDocument/2006/relationships/diagramData" Target="../diagrams/data12.xml" /><Relationship Id="rId1" Type="http://schemas.openxmlformats.org/officeDocument/2006/relationships/slideLayout" Target="../slideLayouts/slideLayout16.xml" /><Relationship Id="rId6" Type="http://schemas.microsoft.com/office/2007/relationships/diagramDrawing" Target="../diagrams/drawing12.xml" /><Relationship Id="rId5" Type="http://schemas.openxmlformats.org/officeDocument/2006/relationships/diagramColors" Target="../diagrams/colors12.xml" /><Relationship Id="rId4" Type="http://schemas.openxmlformats.org/officeDocument/2006/relationships/diagramQuickStyle" Target="../diagrams/quickStyle1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3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 /><Relationship Id="rId7" Type="http://schemas.openxmlformats.org/officeDocument/2006/relationships/image" Target="../media/image23.jpeg" /><Relationship Id="rId2" Type="http://schemas.openxmlformats.org/officeDocument/2006/relationships/diagramData" Target="../diagrams/data13.xml" /><Relationship Id="rId1" Type="http://schemas.openxmlformats.org/officeDocument/2006/relationships/slideLayout" Target="../slideLayouts/slideLayout16.xml" /><Relationship Id="rId6" Type="http://schemas.microsoft.com/office/2007/relationships/diagramDrawing" Target="../diagrams/drawing13.xml" /><Relationship Id="rId5" Type="http://schemas.openxmlformats.org/officeDocument/2006/relationships/diagramColors" Target="../diagrams/colors13.xml" /><Relationship Id="rId4" Type="http://schemas.openxmlformats.org/officeDocument/2006/relationships/diagramQuickStyle" Target="../diagrams/quickStyle13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16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5.xml" /><Relationship Id="rId4" Type="http://schemas.openxmlformats.org/officeDocument/2006/relationships/image" Target="../media/image4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3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 /><Relationship Id="rId7" Type="http://schemas.microsoft.com/office/2007/relationships/diagramDrawing" Target="../diagrams/drawing1.xml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9.xml" /><Relationship Id="rId6" Type="http://schemas.openxmlformats.org/officeDocument/2006/relationships/diagramColors" Target="../diagrams/colors1.xml" /><Relationship Id="rId5" Type="http://schemas.openxmlformats.org/officeDocument/2006/relationships/diagramQuickStyle" Target="../diagrams/quickStyle1.xml" /><Relationship Id="rId4" Type="http://schemas.openxmlformats.org/officeDocument/2006/relationships/diagramLayout" Target="../diagrams/layout1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7" Type="http://schemas.openxmlformats.org/officeDocument/2006/relationships/image" Target="../media/image10.jpe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6.xml" /><Relationship Id="rId6" Type="http://schemas.openxmlformats.org/officeDocument/2006/relationships/image" Target="../media/image9.jpeg" /><Relationship Id="rId5" Type="http://schemas.openxmlformats.org/officeDocument/2006/relationships/image" Target="../media/image8.jpeg" /><Relationship Id="rId4" Type="http://schemas.openxmlformats.org/officeDocument/2006/relationships/image" Target="../media/image7.jpeg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16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16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 /><Relationship Id="rId7" Type="http://schemas.microsoft.com/office/2007/relationships/diagramDrawing" Target="../diagrams/drawing2.xml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16.xml" /><Relationship Id="rId6" Type="http://schemas.openxmlformats.org/officeDocument/2006/relationships/diagramColors" Target="../diagrams/colors2.xml" /><Relationship Id="rId5" Type="http://schemas.openxmlformats.org/officeDocument/2006/relationships/diagramQuickStyle" Target="../diagrams/quickStyle2.xml" /><Relationship Id="rId4" Type="http://schemas.openxmlformats.org/officeDocument/2006/relationships/diagramLayout" Target="../diagrams/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endParaRPr sz="1800"/>
          </a:p>
          <a:p>
            <a:pPr algn="ctr"/>
            <a:r>
              <a:rPr sz="1800"/>
              <a:t>BY: DR. RITU CHANDNA</a:t>
            </a:r>
          </a:p>
          <a:p>
            <a:pPr algn="ctr"/>
            <a:r>
              <a:rPr sz="1800"/>
              <a:t>ASSOCIATE PROFESSOR IN COMMERCE</a:t>
            </a:r>
          </a:p>
          <a:p>
            <a:pPr algn="ctr"/>
            <a:r>
              <a:rPr sz="1800"/>
              <a:t>SMS KHALSA LABANA GIRLS COLLEGE, BARARA</a:t>
            </a:r>
          </a:p>
          <a:p>
            <a:pPr algn="ctr"/>
            <a:endParaRPr lang="en-US" sz="1800" dirty="0"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5"/>
          </p:nvPr>
        </p:nvSpPr>
        <p:spPr>
          <a:xfrm>
            <a:off x="381000" y="4114800"/>
            <a:ext cx="6553200" cy="1447800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n-US" sz="7500" dirty="0">
                <a:solidFill>
                  <a:schemeClr val="tx1"/>
                </a:solidFill>
              </a:rPr>
              <a:t>DIMENSIONS OF BUSINESS  ENVIRONMENT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Placeholder 8" descr="doing-business-2016-art.jpg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3739" r="3739"/>
          <a:stretch>
            <a:fillRect/>
          </a:stretch>
        </p:blipFill>
        <p:spPr>
          <a:xfrm>
            <a:off x="381000" y="152400"/>
            <a:ext cx="6553200" cy="3962400"/>
          </a:xfr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PPLI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4966607" cy="2781300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/>
        </p:nvGraphicFramePr>
        <p:xfrm>
          <a:off x="0" y="0"/>
          <a:ext cx="8458200" cy="1600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/>
          <p:cNvSpPr/>
          <p:nvPr/>
        </p:nvSpPr>
        <p:spPr>
          <a:xfrm>
            <a:off x="5257800" y="1600200"/>
            <a:ext cx="2667000" cy="2209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SUPPLIERS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81000" y="4267200"/>
            <a:ext cx="7543800" cy="2362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u="sng" dirty="0"/>
              <a:t>SUPPLIERS</a:t>
            </a:r>
            <a:r>
              <a:rPr lang="en-US" sz="2400" dirty="0"/>
              <a:t>  SUPPLY RAW MATERIALS AND OTHER COMPONENTS (INPUTS)</a:t>
            </a:r>
          </a:p>
          <a:p>
            <a:r>
              <a:rPr lang="en-US" sz="2400" u="sng" dirty="0"/>
              <a:t>IMPORTANCE </a:t>
            </a:r>
            <a:r>
              <a:rPr lang="en-US" sz="2400" dirty="0"/>
              <a:t> RELIABLE SUPPLY – CONTINUOUS SUPPLY FOR SMOOTH FUNCTIONING</a:t>
            </a:r>
            <a:r>
              <a:rPr lang="en-US" dirty="0"/>
              <a:t>.</a:t>
            </a:r>
            <a:endParaRPr lang="en-US" u="sng" dirty="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0"/>
          <a:ext cx="8458200" cy="1600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5257800" y="1600200"/>
            <a:ext cx="2667000" cy="2209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 CUSTOMERS</a:t>
            </a:r>
          </a:p>
          <a:p>
            <a:pPr algn="ctr"/>
            <a:r>
              <a:rPr lang="en-US" sz="2400" dirty="0"/>
              <a:t>(CATEGORIES)</a:t>
            </a:r>
          </a:p>
        </p:txBody>
      </p:sp>
      <p:pic>
        <p:nvPicPr>
          <p:cNvPr id="7" name="Picture 6" descr="CUSTOMER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219200"/>
            <a:ext cx="4659406" cy="2667000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/>
        </p:nvGraphicFramePr>
        <p:xfrm>
          <a:off x="1066800" y="3810000"/>
          <a:ext cx="47244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0"/>
          <a:ext cx="8458200" cy="1600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4191000" y="1524000"/>
            <a:ext cx="34290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 MARKET INTERMEDIARIES</a:t>
            </a:r>
          </a:p>
        </p:txBody>
      </p:sp>
      <p:pic>
        <p:nvPicPr>
          <p:cNvPr id="6" name="Picture 5" descr="INTERMEDIARY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219200"/>
            <a:ext cx="3595687" cy="269329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52400" y="3962400"/>
            <a:ext cx="7848600" cy="2743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 MIDDLEMEN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PHYSICAL DISTRIBUTION FIRMS : (WAREHOUSES AND TRANSPORT FIRMS)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 MARKETING SERVICE AGENCIES (ADVERTISING AGENCIES, MARKET RESEARCH FIRMS, MEDIA FIRMS, CONSULTING FIRMS)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FINANCIAL INTERMEDIARIES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0"/>
          <a:ext cx="8458200" cy="1600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4191000" y="1524000"/>
            <a:ext cx="34290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 COMPETITORS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152400" y="3962400"/>
            <a:ext cx="7848600" cy="2743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 THREAT OF ENTRY OF NEW FIRMS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POWER OF BUYERS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 POWER OF SUPPLIERS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POWER OF SUBSTITUTES</a:t>
            </a:r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7" name="Picture 6" descr="COMPETITIOR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219200"/>
            <a:ext cx="3352800" cy="251136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76600" y="3505200"/>
            <a:ext cx="5257800" cy="3200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>
                <a:solidFill>
                  <a:schemeClr val="tx1"/>
                </a:solidFill>
              </a:rPr>
              <a:t>MACRO ENVIRONMENT ARE MAJOR EXTERNAL AND UNCONTROLLABLE FACTORS THAT INFLUENCE AN ORGANIZATION’S DECISION MAKING, AND AFFECT ITS PERFORMANCE AND STARTEGIES</a:t>
            </a:r>
          </a:p>
        </p:txBody>
      </p:sp>
      <p:pic>
        <p:nvPicPr>
          <p:cNvPr id="4" name="Picture 3" descr="MACRO ENVIRONM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48400" cy="351472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2362200" y="2895600"/>
          <a:ext cx="59436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val 3"/>
          <p:cNvSpPr/>
          <p:nvPr/>
        </p:nvSpPr>
        <p:spPr>
          <a:xfrm>
            <a:off x="4953000" y="533400"/>
            <a:ext cx="3276600" cy="21336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FACTORS INFLUENCING MACRO ENVIRONMENT</a:t>
            </a:r>
          </a:p>
        </p:txBody>
      </p:sp>
      <p:sp>
        <p:nvSpPr>
          <p:cNvPr id="5" name="Rectangle 4"/>
          <p:cNvSpPr/>
          <p:nvPr/>
        </p:nvSpPr>
        <p:spPr>
          <a:xfrm rot="20141038">
            <a:off x="-778308" y="634898"/>
            <a:ext cx="67927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MACRO ENVIRONMENT</a:t>
            </a: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0"/>
          <a:ext cx="8458200" cy="1600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5257800" y="1600200"/>
            <a:ext cx="2667000" cy="2209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000" dirty="0"/>
              <a:t>ECONOMIC ENVIRONMENT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81000" y="4267200"/>
            <a:ext cx="7543800" cy="2362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sz="2800" dirty="0"/>
              <a:t>ECONOMIC CONDITIONS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ECONOMIC POLICIES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OTHER ECONOMIC FACTORS</a:t>
            </a:r>
          </a:p>
        </p:txBody>
      </p:sp>
      <p:pic>
        <p:nvPicPr>
          <p:cNvPr id="7" name="Picture 6" descr="ECONOMIC ENVIRONMENT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1219200"/>
            <a:ext cx="4267200" cy="288036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0"/>
          <a:ext cx="8458200" cy="1600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5257800" y="1600200"/>
            <a:ext cx="2667000" cy="2209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000" dirty="0"/>
              <a:t>SOCIAL ENVIRONMENT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81000" y="4038600"/>
            <a:ext cx="7543800" cy="2819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 SOCIAL FORCES LIKE ATTITUDE OF PEOPLE TO WORK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FAMILY SYSTEM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CASTE SYSTEM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RELIGION, EDUCATION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URBANISATION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CUSTOMS &amp; TRADITIONS</a:t>
            </a:r>
          </a:p>
        </p:txBody>
      </p:sp>
      <p:pic>
        <p:nvPicPr>
          <p:cNvPr id="8" name="Picture 7" descr="SOCIAL ENVIRONMENT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" y="1219200"/>
            <a:ext cx="2743200" cy="27432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0"/>
          <a:ext cx="8458200" cy="1600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5029200" y="1600200"/>
            <a:ext cx="2895600" cy="2209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000" dirty="0"/>
              <a:t>TECHNOLOGICAL ENVIRONMENT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81000" y="4038600"/>
            <a:ext cx="7543800" cy="2819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/>
              <a:t>TECHNOLOGY IS ABOUT APPLICATION OF TOOLS, METHODS AND TECHNIQUES TO IMPROVE PRODUCTION AND PROCESSES. TECHNOLOGY IS LIFE FOR GROWTH AND COMPETITIVENESS OF BUSINESS</a:t>
            </a:r>
          </a:p>
        </p:txBody>
      </p:sp>
      <p:pic>
        <p:nvPicPr>
          <p:cNvPr id="7" name="Picture 6" descr="TECHONOLOGICAL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219200"/>
            <a:ext cx="4038600" cy="268750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0"/>
          <a:ext cx="8458200" cy="1600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5029200" y="1600200"/>
            <a:ext cx="2895600" cy="2209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000" dirty="0"/>
              <a:t>POLITICAL ENVIRONMENT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81000" y="4038600"/>
            <a:ext cx="7543800" cy="2819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Arial" pitchFamily="34" charset="0"/>
              <a:buChar char="•"/>
            </a:pPr>
            <a:r>
              <a:rPr lang="en-US" sz="2800" dirty="0"/>
              <a:t> POLITICAL IDEOLOGY OF GOVERNMENT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dirty="0"/>
              <a:t>POLITICAL STABILITY IN COUNTRY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dirty="0"/>
              <a:t>RELATIONS OF OUR NATION WITH OTHER COUNTRIES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dirty="0"/>
              <a:t>WELFARE ACTIVITIES OF GOVERNMENT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dirty="0"/>
              <a:t>CENTRE-STATE RELATIONSHIP</a:t>
            </a:r>
          </a:p>
        </p:txBody>
      </p:sp>
      <p:pic>
        <p:nvPicPr>
          <p:cNvPr id="8" name="Picture 7" descr="POLITICAL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143000"/>
            <a:ext cx="3276600" cy="2835748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body" sz="quarter" idx="11"/>
          </p:nvPr>
        </p:nvSpPr>
        <p:spPr>
          <a:xfrm>
            <a:off x="5105400" y="228600"/>
            <a:ext cx="3124200" cy="5257800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BUSINESS ENVIRONMENT IS THE SUM TOTAL OF ALL EXTERNAL AND INTERNAL FACTORS THAT INFLUENCE A BUSINESS. KEEP IN MIND THAT EXTERNAL FACTORS &amp; INTERNAL FACTORS CAN INFLUENCE EACH OTHER AND WORK TOGETHER TO AFFECT A BUSINESS.</a:t>
            </a:r>
          </a:p>
          <a:p>
            <a:pPr algn="ctr"/>
            <a:endParaRPr lang="en-US" sz="2400" dirty="0"/>
          </a:p>
        </p:txBody>
      </p:sp>
      <p:pic>
        <p:nvPicPr>
          <p:cNvPr id="7" name="Picture 6" descr="INTRODUC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52400"/>
            <a:ext cx="4572000" cy="6477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0"/>
          <a:ext cx="8458200" cy="1600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5029200" y="1600200"/>
            <a:ext cx="2895600" cy="2209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000" dirty="0"/>
              <a:t>LEGAL ENVIRONMENT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81000" y="4038600"/>
            <a:ext cx="7543800" cy="2819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/>
              <a:t>LEGAL ENVIRONMENT HAS A PERMANENT AND LASTING IMPACT IN SHAPING BUSINESS. THER ARE FEW LEGAL FACTORS SUCH AS CO-ACT 1956, IDRA 1951, FEMA, EXIM POLICY, FACTORIES ACT 1948, TRADE UNION ACT 1926.</a:t>
            </a:r>
          </a:p>
        </p:txBody>
      </p:sp>
      <p:pic>
        <p:nvPicPr>
          <p:cNvPr id="7" name="Picture 6" descr="LEGAL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1219200"/>
            <a:ext cx="4876800" cy="267466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HANK YO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762000"/>
            <a:ext cx="6724542" cy="4191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body" sz="quarter" idx="17"/>
          </p:nvPr>
        </p:nvSpPr>
        <p:spPr>
          <a:xfrm>
            <a:off x="533400" y="2057400"/>
            <a:ext cx="7010400" cy="1676400"/>
          </a:xfrm>
        </p:spPr>
        <p:txBody>
          <a:bodyPr>
            <a:noAutofit/>
          </a:bodyPr>
          <a:lstStyle/>
          <a:p>
            <a:pPr algn="just"/>
            <a:r>
              <a:rPr lang="en-US" sz="2800" dirty="0"/>
              <a:t>BUSINESS ENVIRONMENT IS A DIRECT RELATIONSHIP BETWEEN SUCCESSFUL MANAGEMET  AND THE INFLUENCE  AND IMPACT OF ENVIRONMENTAL CHANGE</a:t>
            </a:r>
          </a:p>
        </p:txBody>
      </p:sp>
      <p:pic>
        <p:nvPicPr>
          <p:cNvPr id="11" name="Picture 10" descr="MANAGEMENT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0"/>
            <a:ext cx="3943350" cy="1971675"/>
          </a:xfrm>
          <a:prstGeom prst="rect">
            <a:avLst/>
          </a:prstGeom>
        </p:spPr>
      </p:pic>
      <p:pic>
        <p:nvPicPr>
          <p:cNvPr id="14" name="Picture 13" descr="MANAGEMENT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3810000"/>
            <a:ext cx="3276600" cy="226934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Grp="1"/>
          </p:cNvSpPr>
          <p:nvPr>
            <p:ph type="body" sz="quarter" idx="11"/>
          </p:nvPr>
        </p:nvSpPr>
        <p:spPr>
          <a:xfrm>
            <a:off x="4495800" y="1295400"/>
            <a:ext cx="4114800" cy="4038600"/>
          </a:xfrm>
        </p:spPr>
        <p:txBody>
          <a:bodyPr>
            <a:noAutofit/>
          </a:bodyPr>
          <a:lstStyle/>
          <a:p>
            <a:pPr algn="ctr"/>
            <a:r>
              <a:rPr lang="en-US" sz="4900" dirty="0">
                <a:solidFill>
                  <a:srgbClr val="C00000"/>
                </a:solidFill>
              </a:rPr>
              <a:t>FACTORS AFFECTING BUSINESS ENVIRONMENT</a:t>
            </a:r>
          </a:p>
        </p:txBody>
      </p:sp>
      <p:pic>
        <p:nvPicPr>
          <p:cNvPr id="6" name="j0321055.jpg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duotone>
              <a:srgbClr val="000000"/>
              <a:schemeClr val="accent5"/>
            </a:duotone>
          </a:blip>
          <a:srcRect t="2556" b="2556"/>
          <a:stretch>
            <a:fillRect/>
          </a:stretch>
        </p:blipFill>
        <p:spPr>
          <a:xfrm>
            <a:off x="152400" y="304800"/>
            <a:ext cx="4353576" cy="5791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/>
        </p:nvGraphicFramePr>
        <p:xfrm>
          <a:off x="228600" y="152400"/>
          <a:ext cx="80772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Down Arrow 12"/>
          <p:cNvSpPr/>
          <p:nvPr/>
        </p:nvSpPr>
        <p:spPr>
          <a:xfrm>
            <a:off x="0" y="2057400"/>
            <a:ext cx="4191000" cy="480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en-US" dirty="0"/>
              <a:t>FORCES  WHICH AFFECT A ORGANIZATION’S FIRM OR BEHAVIOUR.</a:t>
            </a:r>
          </a:p>
          <a:p>
            <a:pPr algn="ctr"/>
            <a:endParaRPr lang="en-US" dirty="0"/>
          </a:p>
          <a:p>
            <a:pPr algn="ctr">
              <a:buFont typeface="Arial" pitchFamily="34" charset="0"/>
              <a:buChar char="•"/>
            </a:pPr>
            <a:r>
              <a:rPr lang="en-US" dirty="0"/>
              <a:t>EXAMPLES ARE LIKE PERSONEL, FINANCE,MARKETING, PRODUCTION, OPERATIONAL RESEARCH &amp; SO ON</a:t>
            </a:r>
          </a:p>
          <a:p>
            <a:pPr algn="ctr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5" name="Down Arrow 14"/>
          <p:cNvSpPr/>
          <p:nvPr/>
        </p:nvSpPr>
        <p:spPr>
          <a:xfrm>
            <a:off x="4267200" y="2057400"/>
            <a:ext cx="4343400" cy="480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>
              <a:buFont typeface="Arial" pitchFamily="34" charset="0"/>
              <a:buChar char="•"/>
            </a:pPr>
            <a:r>
              <a:rPr lang="en-US" dirty="0"/>
              <a:t>EXTERNAL BUSINESS ENVIROMENT IS  A SET OF POLITICAL . ECONOMIC , SOCIAL AND TECHNOLOGICAL (PEST) FORCES THAT ARE LARGELY OUTSIDE THE INFLUENCE OF A BUSINESS, AND THAT CAN HAVE POSITIVE AND NEGATIVE IMPACT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j0321087.jpg"/>
          <p:cNvPicPr>
            <a:picLocks noGrp="1" noChangeAspect="1"/>
          </p:cNvPicPr>
          <p:nvPr>
            <p:ph type="pic" sz="quarter" idx="26"/>
          </p:nvPr>
        </p:nvPicPr>
        <p:blipFill>
          <a:blip r:embed="rId3"/>
          <a:srcRect l="26367" r="26367"/>
          <a:stretch>
            <a:fillRect/>
          </a:stretch>
        </p:blipFill>
        <p:spPr>
          <a:xfrm>
            <a:off x="228600" y="228600"/>
            <a:ext cx="20701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8" name="j0321101.jpg"/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l="3556" r="3556"/>
          <a:stretch>
            <a:fillRect/>
          </a:stretch>
        </p:blipFill>
        <p:spPr>
          <a:xfrm>
            <a:off x="228600" y="3429000"/>
            <a:ext cx="20701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2" name="j0321097.jpg"/>
          <p:cNvPicPr>
            <a:picLocks noGrp="1" noChangeAspect="1"/>
          </p:cNvPicPr>
          <p:nvPr>
            <p:ph type="pic" sz="quarter" idx="28"/>
          </p:nvPr>
        </p:nvPicPr>
        <p:blipFill>
          <a:blip r:embed="rId5"/>
          <a:srcRect l="2444" r="2444"/>
          <a:stretch>
            <a:fillRect/>
          </a:stretch>
        </p:blipFill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5" name="j0321089.jpg"/>
          <p:cNvPicPr>
            <a:picLocks noGrp="1" noChangeAspect="1"/>
          </p:cNvPicPr>
          <p:nvPr>
            <p:ph type="pic" sz="quarter" idx="27"/>
          </p:nvPr>
        </p:nvPicPr>
        <p:blipFill>
          <a:blip r:embed="rId6"/>
          <a:srcRect l="2444" r="2444"/>
          <a:stretch>
            <a:fillRect/>
          </a:stretch>
        </p:blipFill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0" name="Picture 9" descr="5'm Management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8400" y="990600"/>
            <a:ext cx="5943600" cy="32153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Rounded Rectangle 10"/>
          <p:cNvSpPr/>
          <p:nvPr/>
        </p:nvSpPr>
        <p:spPr>
          <a:xfrm>
            <a:off x="2743200" y="0"/>
            <a:ext cx="5334000" cy="838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INTERNAL BUSINESS ENVIRONMENT –</a:t>
            </a:r>
          </a:p>
          <a:p>
            <a:pPr 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 M’S OF MANAGEMENT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cro-Vs-Macro-Environment1.jpg"/>
          <p:cNvPicPr>
            <a:picLocks noChangeAspect="1"/>
          </p:cNvPicPr>
          <p:nvPr/>
        </p:nvPicPr>
        <p:blipFill>
          <a:blip r:embed="rId2"/>
          <a:srcRect t="44530"/>
          <a:stretch>
            <a:fillRect/>
          </a:stretch>
        </p:blipFill>
        <p:spPr>
          <a:xfrm>
            <a:off x="990600" y="3581400"/>
            <a:ext cx="6590828" cy="25908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828800" y="533400"/>
            <a:ext cx="4800600" cy="3048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EXTERNAL BUSINESS ENVIRONMENT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CRO ENVIRONM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0"/>
            <a:ext cx="5510893" cy="30861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00400" y="3276600"/>
            <a:ext cx="5334000" cy="3429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>
                <a:solidFill>
                  <a:srgbClr val="C00000"/>
                </a:solidFill>
              </a:rPr>
              <a:t>MICRO ENVIRONMENT IS THE ENVIRONMENT THAT AN ORGANIZATION CAN INFLUENCE. IT MAY NOT BE ABLE TO CORRECT ALL FLAWS IN THE MICROENVIRONMENT, BUT IT HAS A MUCH BETTER CONTROL OVER THE MACRO ENVIRONMENT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RO FACTO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4343400" cy="3257550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/>
        </p:nvGraphicFramePr>
        <p:xfrm>
          <a:off x="2514600" y="3429000"/>
          <a:ext cx="57912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Oval 3"/>
          <p:cNvSpPr/>
          <p:nvPr/>
        </p:nvSpPr>
        <p:spPr>
          <a:xfrm>
            <a:off x="4953000" y="533400"/>
            <a:ext cx="3276600" cy="21336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FACTORS INFLUENCING MICRO ENVIRONMENT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ontemporaryPhotoAlbu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ContemporaryPhotoAlbum</Template>
  <TotalTime>0</TotalTime>
  <Words>500</Words>
  <Application>Microsoft Office PowerPoint</Application>
  <PresentationFormat>On-screen Show (4:3)</PresentationFormat>
  <Paragraphs>88</Paragraphs>
  <Slides>21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ContemporaryPhotoAlbum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Ritu Chandna</cp:lastModifiedBy>
  <cp:revision>2</cp:revision>
  <dcterms:created xsi:type="dcterms:W3CDTF">2018-10-11T04:21:12Z</dcterms:created>
  <dcterms:modified xsi:type="dcterms:W3CDTF">2020-03-31T15:31:46Z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