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2" r:id="rId3"/>
    <p:sldMasterId id="2147483678" r:id="rId4"/>
    <p:sldMasterId id="2147483684" r:id="rId5"/>
    <p:sldMasterId id="2147483690" r:id="rId6"/>
  </p:sldMasterIdLst>
  <p:sldIdLst>
    <p:sldId id="263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2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6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6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41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56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52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4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0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16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8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71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43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97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15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82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718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88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21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198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60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7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0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4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3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4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223"/>
            <a:ext cx="12191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5868477" y="1"/>
            <a:ext cx="632352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104" y="0"/>
            <a:ext cx="1219412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8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0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2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1193037"/>
            <a:ext cx="1100666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1" y="2437002"/>
            <a:ext cx="1168907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7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8930" y="123195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6800" y="5943601"/>
            <a:ext cx="524129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IN" sz="2600" spc="-5" dirty="0">
                <a:solidFill>
                  <a:srgbClr val="FFFFFF"/>
                </a:solidFill>
                <a:latin typeface="Constantia"/>
                <a:cs typeface="Constantia"/>
              </a:rPr>
              <a:t>Presented by :- DR. </a:t>
            </a:r>
            <a:r>
              <a:rPr lang="en-IN" sz="2600" spc="-5" dirty="0" err="1">
                <a:solidFill>
                  <a:srgbClr val="FFFFFF"/>
                </a:solidFill>
                <a:latin typeface="Constantia"/>
                <a:cs typeface="Constantia"/>
              </a:rPr>
              <a:t>Ritu</a:t>
            </a:r>
            <a:r>
              <a:rPr lang="en-IN" sz="26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IN" sz="2600" spc="-5" dirty="0" err="1">
                <a:solidFill>
                  <a:srgbClr val="FFFFFF"/>
                </a:solidFill>
                <a:latin typeface="Constantia"/>
                <a:cs typeface="Constantia"/>
              </a:rPr>
              <a:t>Chandna</a:t>
            </a:r>
            <a:endParaRPr lang="en-IN" sz="2600" spc="-5" dirty="0">
              <a:solidFill>
                <a:srgbClr val="FFFFFF"/>
              </a:solidFill>
              <a:latin typeface="Constantia"/>
              <a:cs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4001" y="1828801"/>
            <a:ext cx="7702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smtClean="0">
                <a:solidFill>
                  <a:srgbClr val="FFFF00"/>
                </a:solidFill>
                <a:latin typeface="Constantia" panose="02030602050306030303" pitchFamily="18" charset="0"/>
              </a:rPr>
              <a:t>Fiscal </a:t>
            </a:r>
            <a:r>
              <a:rPr lang="en-IN" sz="5400" dirty="0">
                <a:solidFill>
                  <a:srgbClr val="FFFF00"/>
                </a:solidFill>
                <a:latin typeface="Constantia" panose="02030602050306030303" pitchFamily="18" charset="0"/>
              </a:rPr>
              <a:t>Policy of India</a:t>
            </a:r>
          </a:p>
          <a:p>
            <a:r>
              <a:rPr lang="en-IN" sz="3600" dirty="0">
                <a:solidFill>
                  <a:srgbClr val="FFFF00"/>
                </a:solidFill>
                <a:latin typeface="Constantia" panose="02030602050306030303" pitchFamily="18" charset="0"/>
              </a:rPr>
              <a:t>Class - B.COM(Final)</a:t>
            </a:r>
          </a:p>
          <a:p>
            <a:r>
              <a:rPr lang="en-IN" sz="3600" dirty="0">
                <a:solidFill>
                  <a:srgbClr val="FFFF00"/>
                </a:solidFill>
                <a:latin typeface="Constantia" panose="02030602050306030303" pitchFamily="18" charset="0"/>
              </a:rPr>
              <a:t>Subject – Business Environment</a:t>
            </a:r>
          </a:p>
        </p:txBody>
      </p:sp>
    </p:spTree>
    <p:extLst>
      <p:ext uri="{BB962C8B-B14F-4D97-AF65-F5344CB8AC3E}">
        <p14:creationId xmlns:p14="http://schemas.microsoft.com/office/powerpoint/2010/main" val="66046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8500" y="1017778"/>
            <a:ext cx="275971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500" spc="-10" dirty="0"/>
              <a:t>Fiscal</a:t>
            </a:r>
            <a:r>
              <a:rPr sz="4500" spc="-90" dirty="0"/>
              <a:t> </a:t>
            </a:r>
            <a:r>
              <a:rPr sz="4500" spc="-20" dirty="0"/>
              <a:t>Policy</a:t>
            </a:r>
            <a:endParaRPr sz="4500"/>
          </a:p>
        </p:txBody>
      </p:sp>
      <p:sp>
        <p:nvSpPr>
          <p:cNvPr id="7" name="object 7"/>
          <p:cNvSpPr txBox="1"/>
          <p:nvPr/>
        </p:nvSpPr>
        <p:spPr>
          <a:xfrm>
            <a:off x="1831341" y="2753995"/>
            <a:ext cx="848677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 </a:t>
            </a:r>
            <a:r>
              <a:rPr sz="2800" spc="-30" dirty="0">
                <a:solidFill>
                  <a:prstClr val="black"/>
                </a:solidFill>
                <a:latin typeface="Constantia"/>
                <a:cs typeface="Constantia"/>
              </a:rPr>
              <a:t>word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Fisc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means </a:t>
            </a:r>
            <a:r>
              <a:rPr sz="2800" spc="-25" dirty="0">
                <a:solidFill>
                  <a:prstClr val="black"/>
                </a:solidFill>
                <a:latin typeface="Constantia"/>
                <a:cs typeface="Constantia"/>
              </a:rPr>
              <a:t>‘state </a:t>
            </a:r>
            <a:r>
              <a:rPr sz="2800" dirty="0">
                <a:solidFill>
                  <a:prstClr val="black"/>
                </a:solidFill>
                <a:latin typeface="Constantia"/>
                <a:cs typeface="Constantia"/>
              </a:rPr>
              <a:t>treasury’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and </a:t>
            </a:r>
            <a:r>
              <a:rPr sz="2800" spc="5" dirty="0">
                <a:solidFill>
                  <a:prstClr val="black"/>
                </a:solidFill>
                <a:latin typeface="Constantia"/>
                <a:cs typeface="Constantia"/>
              </a:rPr>
              <a:t>fiscal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policy 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refers</a:t>
            </a:r>
            <a:r>
              <a:rPr sz="2800" spc="-7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Constantia"/>
                <a:cs typeface="Constantia"/>
              </a:rPr>
              <a:t>to</a:t>
            </a:r>
            <a:r>
              <a:rPr sz="2800" spc="-11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policy</a:t>
            </a:r>
            <a:r>
              <a:rPr sz="2800" spc="-12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concerning</a:t>
            </a:r>
            <a:r>
              <a:rPr sz="2800" spc="-5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</a:t>
            </a:r>
            <a:r>
              <a:rPr sz="2800" spc="-114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use</a:t>
            </a:r>
            <a:r>
              <a:rPr sz="2800" spc="-12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800" spc="1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state</a:t>
            </a:r>
            <a:r>
              <a:rPr sz="2800" spc="-6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treasury</a:t>
            </a:r>
            <a:r>
              <a:rPr sz="2800" spc="-10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or 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</a:t>
            </a:r>
            <a:r>
              <a:rPr sz="2800" spc="-14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Constantia"/>
                <a:cs typeface="Constantia"/>
              </a:rPr>
              <a:t>govt.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finance</a:t>
            </a:r>
            <a:r>
              <a:rPr sz="2800" spc="-12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Constantia"/>
                <a:cs typeface="Constantia"/>
              </a:rPr>
              <a:t>to</a:t>
            </a:r>
            <a:r>
              <a:rPr sz="2800" spc="-13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achieve</a:t>
            </a:r>
            <a:r>
              <a:rPr sz="2800" spc="-10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</a:t>
            </a:r>
            <a:r>
              <a:rPr sz="2800" spc="-7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macroeconomic</a:t>
            </a:r>
            <a:r>
              <a:rPr sz="2800" spc="-15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Constantia"/>
                <a:cs typeface="Constantia"/>
              </a:rPr>
              <a:t>goals.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>
              <a:spcBef>
                <a:spcPts val="5"/>
              </a:spcBef>
              <a:buClr>
                <a:srgbClr val="0AD0D9"/>
              </a:buClr>
              <a:buFont typeface="Wingdings 2"/>
              <a:buChar char=""/>
            </a:pPr>
            <a:endParaRPr sz="385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6385" marR="573405" indent="-274320"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 </a:t>
            </a:r>
            <a:r>
              <a:rPr sz="2800" spc="5" dirty="0">
                <a:solidFill>
                  <a:prstClr val="black"/>
                </a:solidFill>
                <a:latin typeface="Constantia"/>
                <a:cs typeface="Constantia"/>
              </a:rPr>
              <a:t>fiscal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policy is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concerned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with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the raising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  </a:t>
            </a: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government revenue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and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incurring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800" spc="-33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government 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expenditure.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67401" y="0"/>
            <a:ext cx="4800599" cy="2514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7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8500" y="1031495"/>
            <a:ext cx="65709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5000" spc="-10" dirty="0"/>
              <a:t>Objectives </a:t>
            </a:r>
            <a:r>
              <a:rPr sz="5000" spc="-5" dirty="0"/>
              <a:t>of </a:t>
            </a:r>
            <a:r>
              <a:rPr sz="5000" spc="-10" dirty="0"/>
              <a:t>Fiscal</a:t>
            </a:r>
            <a:r>
              <a:rPr sz="5000" spc="-60" dirty="0"/>
              <a:t> </a:t>
            </a:r>
            <a:r>
              <a:rPr sz="5000" spc="-25" dirty="0"/>
              <a:t>Policy</a:t>
            </a:r>
            <a:endParaRPr sz="5000"/>
          </a:p>
        </p:txBody>
      </p:sp>
      <p:sp>
        <p:nvSpPr>
          <p:cNvPr id="7" name="object 7"/>
          <p:cNvSpPr txBox="1"/>
          <p:nvPr/>
        </p:nvSpPr>
        <p:spPr>
          <a:xfrm>
            <a:off x="2059941" y="1946275"/>
            <a:ext cx="7613015" cy="39978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1034415" indent="-274320"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Development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by </a:t>
            </a: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effective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mobilization</a:t>
            </a:r>
            <a:r>
              <a:rPr sz="2800" spc="-37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  </a:t>
            </a: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resources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Effective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allocation of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Financial</a:t>
            </a:r>
            <a:r>
              <a:rPr sz="2800" spc="-18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20" dirty="0">
                <a:solidFill>
                  <a:prstClr val="black"/>
                </a:solidFill>
                <a:latin typeface="Constantia"/>
                <a:cs typeface="Constantia"/>
              </a:rPr>
              <a:t>Resources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Reduction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in inequalities of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Income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and</a:t>
            </a:r>
            <a:r>
              <a:rPr sz="2800" spc="-35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35" dirty="0">
                <a:solidFill>
                  <a:prstClr val="black"/>
                </a:solidFill>
                <a:latin typeface="Constantia"/>
                <a:cs typeface="Constantia"/>
              </a:rPr>
              <a:t>Wealth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Price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stability and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Control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800" spc="-23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20" dirty="0">
                <a:solidFill>
                  <a:prstClr val="black"/>
                </a:solidFill>
                <a:latin typeface="Constantia"/>
                <a:cs typeface="Constantia"/>
              </a:rPr>
              <a:t>Inflation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Employment</a:t>
            </a:r>
            <a:r>
              <a:rPr sz="2800" spc="-8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Generation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Capital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onstantia"/>
                <a:cs typeface="Constantia"/>
              </a:rPr>
              <a:t>Formation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7020" indent="-274320"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Development </a:t>
            </a:r>
            <a:r>
              <a:rPr sz="2800" spc="-5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800" spc="-8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onstantia"/>
                <a:cs typeface="Constantia"/>
              </a:rPr>
              <a:t>Infrastructure</a:t>
            </a:r>
            <a:endParaRPr sz="2800">
              <a:solidFill>
                <a:prstClr val="black"/>
              </a:solidFill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9133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8500" y="1031495"/>
            <a:ext cx="18592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5000" dirty="0"/>
              <a:t>Bud</a:t>
            </a:r>
            <a:r>
              <a:rPr sz="5000" spc="-35" dirty="0"/>
              <a:t>g</a:t>
            </a:r>
            <a:r>
              <a:rPr sz="5000" spc="-30" dirty="0"/>
              <a:t>e</a:t>
            </a:r>
            <a:r>
              <a:rPr sz="5000" dirty="0"/>
              <a:t>t</a:t>
            </a:r>
            <a:endParaRPr sz="5000"/>
          </a:p>
        </p:txBody>
      </p:sp>
      <p:sp>
        <p:nvSpPr>
          <p:cNvPr id="7" name="object 7"/>
          <p:cNvSpPr txBox="1"/>
          <p:nvPr/>
        </p:nvSpPr>
        <p:spPr>
          <a:xfrm>
            <a:off x="2059940" y="1947800"/>
            <a:ext cx="7969884" cy="2562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710565" indent="-274320"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An</a:t>
            </a:r>
            <a:r>
              <a:rPr sz="2600" spc="-114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estimation</a:t>
            </a:r>
            <a:r>
              <a:rPr sz="2600" spc="-14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600" spc="1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the</a:t>
            </a:r>
            <a:r>
              <a:rPr sz="2600" spc="-114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Constantia"/>
                <a:cs typeface="Constantia"/>
              </a:rPr>
              <a:t>revenue</a:t>
            </a:r>
            <a:r>
              <a:rPr sz="2600" spc="-15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and</a:t>
            </a:r>
            <a:r>
              <a:rPr sz="2600" spc="-7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expenses</a:t>
            </a:r>
            <a:r>
              <a:rPr sz="2600" spc="-13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prstClr val="black"/>
                </a:solidFill>
                <a:latin typeface="Constantia"/>
                <a:cs typeface="Constantia"/>
              </a:rPr>
              <a:t>over</a:t>
            </a:r>
            <a:r>
              <a:rPr sz="2600" spc="-18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  </a:t>
            </a:r>
            <a:r>
              <a:rPr sz="2600" spc="5" dirty="0">
                <a:solidFill>
                  <a:prstClr val="black"/>
                </a:solidFill>
                <a:latin typeface="Constantia"/>
                <a:cs typeface="Constantia"/>
              </a:rPr>
              <a:t>specified </a:t>
            </a:r>
            <a:r>
              <a:rPr sz="2600" spc="-10" dirty="0">
                <a:solidFill>
                  <a:prstClr val="black"/>
                </a:solidFill>
                <a:latin typeface="Constantia"/>
                <a:cs typeface="Constantia"/>
              </a:rPr>
              <a:t>future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period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of</a:t>
            </a:r>
            <a:r>
              <a:rPr sz="2600" spc="-20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time</a:t>
            </a:r>
            <a:endParaRPr sz="2600">
              <a:solidFill>
                <a:prstClr val="black"/>
              </a:solidFill>
              <a:latin typeface="Constantia"/>
              <a:cs typeface="Constantia"/>
            </a:endParaRPr>
          </a:p>
          <a:p>
            <a:pPr>
              <a:spcBef>
                <a:spcPts val="30"/>
              </a:spcBef>
              <a:buClr>
                <a:srgbClr val="0AD0D9"/>
              </a:buClr>
              <a:buFont typeface="Wingdings 2"/>
              <a:buChar char=""/>
            </a:pPr>
            <a:endParaRPr sz="3550">
              <a:solidFill>
                <a:prstClr val="black"/>
              </a:solidFill>
              <a:latin typeface="Constantia"/>
              <a:cs typeface="Constantia"/>
            </a:endParaRPr>
          </a:p>
          <a:p>
            <a:pPr marL="286385" marR="5080" indent="-274320"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spc="-15" dirty="0">
                <a:solidFill>
                  <a:prstClr val="black"/>
                </a:solidFill>
                <a:latin typeface="Constantia"/>
                <a:cs typeface="Constantia"/>
              </a:rPr>
              <a:t>Budget </a:t>
            </a:r>
            <a:r>
              <a:rPr sz="2600" spc="-10" dirty="0">
                <a:solidFill>
                  <a:prstClr val="black"/>
                </a:solidFill>
                <a:latin typeface="Constantia"/>
                <a:cs typeface="Constantia"/>
              </a:rPr>
              <a:t>refers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 financial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statement which </a:t>
            </a:r>
            <a:r>
              <a:rPr sz="2600" spc="-10" dirty="0">
                <a:solidFill>
                  <a:prstClr val="black"/>
                </a:solidFill>
                <a:latin typeface="Constantia"/>
                <a:cs typeface="Constantia"/>
              </a:rPr>
              <a:t>shows 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anticipated</a:t>
            </a:r>
            <a:r>
              <a:rPr sz="2600" spc="-5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Constantia"/>
                <a:cs typeface="Constantia"/>
              </a:rPr>
              <a:t>revenue</a:t>
            </a:r>
            <a:r>
              <a:rPr sz="2600" spc="-145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and</a:t>
            </a:r>
            <a:r>
              <a:rPr sz="2600" spc="-7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anticipated</a:t>
            </a:r>
            <a:r>
              <a:rPr sz="2600" spc="-8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Constantia"/>
                <a:cs typeface="Constantia"/>
              </a:rPr>
              <a:t>expenditure</a:t>
            </a:r>
            <a:r>
              <a:rPr sz="2600" spc="-8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Constantia"/>
                <a:cs typeface="Constantia"/>
              </a:rPr>
              <a:t>in</a:t>
            </a:r>
            <a:r>
              <a:rPr sz="2600" spc="-110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prstClr val="black"/>
                </a:solidFill>
                <a:latin typeface="Constantia"/>
                <a:cs typeface="Constantia"/>
              </a:rPr>
              <a:t>an  </a:t>
            </a:r>
            <a:r>
              <a:rPr sz="2600" spc="-10" dirty="0">
                <a:solidFill>
                  <a:prstClr val="black"/>
                </a:solidFill>
                <a:latin typeface="Constantia"/>
                <a:cs typeface="Constantia"/>
              </a:rPr>
              <a:t>accounting</a:t>
            </a:r>
            <a:r>
              <a:rPr sz="2600" spc="-114" dirty="0">
                <a:solidFill>
                  <a:prstClr val="black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prstClr val="black"/>
                </a:solidFill>
                <a:latin typeface="Constantia"/>
                <a:cs typeface="Constantia"/>
              </a:rPr>
              <a:t>year</a:t>
            </a:r>
            <a:endParaRPr sz="2600">
              <a:solidFill>
                <a:prstClr val="black"/>
              </a:solidFill>
              <a:latin typeface="Constantia"/>
              <a:cs typeface="Constant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48045" y="1"/>
            <a:ext cx="4219955" cy="18196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4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1020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76400" y="76198"/>
            <a:ext cx="8839200" cy="6705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3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1" y="223"/>
            <a:ext cx="9143999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5358" y="1"/>
            <a:ext cx="4742641" cy="59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3172" y="0"/>
            <a:ext cx="914559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66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Constantia</vt:lpstr>
      <vt:lpstr>Wingdings 2</vt:lpstr>
      <vt:lpstr>1_Office Theme</vt:lpstr>
      <vt:lpstr>Office Theme</vt:lpstr>
      <vt:lpstr>2_Office Theme</vt:lpstr>
      <vt:lpstr>3_Office Theme</vt:lpstr>
      <vt:lpstr>4_Office Theme</vt:lpstr>
      <vt:lpstr>5_Office Theme</vt:lpstr>
      <vt:lpstr>PowerPoint Presentation</vt:lpstr>
      <vt:lpstr>Fiscal Policy</vt:lpstr>
      <vt:lpstr>Objectives of Fiscal Policy</vt:lpstr>
      <vt:lpstr>Budget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</dc:title>
  <dc:creator>DIVYANSH CHANDNA</dc:creator>
  <cp:lastModifiedBy>DIVYANSH CHANDNA</cp:lastModifiedBy>
  <cp:revision>3</cp:revision>
  <dcterms:created xsi:type="dcterms:W3CDTF">2020-03-31T16:31:45Z</dcterms:created>
  <dcterms:modified xsi:type="dcterms:W3CDTF">2020-03-31T16:35:53Z</dcterms:modified>
</cp:coreProperties>
</file>