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4" r:id="rId4"/>
    <p:sldId id="260" r:id="rId5"/>
    <p:sldId id="261" r:id="rId6"/>
    <p:sldId id="263" r:id="rId7"/>
    <p:sldId id="262" r:id="rId8"/>
    <p:sldId id="270" r:id="rId9"/>
    <p:sldId id="265" r:id="rId10"/>
    <p:sldId id="271" r:id="rId11"/>
    <p:sldId id="273" r:id="rId12"/>
    <p:sldId id="259" r:id="rId13"/>
    <p:sldId id="266" r:id="rId14"/>
    <p:sldId id="268" r:id="rId15"/>
    <p:sldId id="276" r:id="rId16"/>
    <p:sldId id="277" r:id="rId17"/>
    <p:sldId id="278" r:id="rId18"/>
    <p:sldId id="279" r:id="rId19"/>
    <p:sldId id="269" r:id="rId20"/>
    <p:sldId id="280" r:id="rId21"/>
    <p:sldId id="284" r:id="rId22"/>
    <p:sldId id="281" r:id="rId23"/>
    <p:sldId id="282" r:id="rId24"/>
    <p:sldId id="283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06" autoAdjust="0"/>
    <p:restoredTop sz="94660"/>
  </p:normalViewPr>
  <p:slideViewPr>
    <p:cSldViewPr snapToGrid="0">
      <p:cViewPr varScale="1">
        <p:scale>
          <a:sx n="68" d="100"/>
          <a:sy n="68" d="100"/>
        </p:scale>
        <p:origin x="3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5" d="100"/>
        <a:sy n="95" d="100"/>
      </p:scale>
      <p:origin x="0" y="-37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FC4C04E-27F1-43D0-8A4B-E4E096F0E2DF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21037D25-463D-4582-8DB6-3ECF61B6ADBC}">
      <dgm:prSet/>
      <dgm:spPr/>
      <dgm:t>
        <a:bodyPr/>
        <a:lstStyle/>
        <a:p>
          <a:r>
            <a:rPr lang="en-IN"/>
            <a:t>Attractive lips – Speak words of kindness</a:t>
          </a:r>
          <a:endParaRPr lang="en-US"/>
        </a:p>
      </dgm:t>
    </dgm:pt>
    <dgm:pt modelId="{0E8D30C1-AE85-4EA4-A2B6-863F980DE9D1}" type="parTrans" cxnId="{A1FA03D2-C556-479F-AC09-E0260C3FBA2D}">
      <dgm:prSet/>
      <dgm:spPr/>
      <dgm:t>
        <a:bodyPr/>
        <a:lstStyle/>
        <a:p>
          <a:endParaRPr lang="en-US"/>
        </a:p>
      </dgm:t>
    </dgm:pt>
    <dgm:pt modelId="{F57913E2-B29A-46CB-8DD2-D344047195AC}" type="sibTrans" cxnId="{A1FA03D2-C556-479F-AC09-E0260C3FBA2D}">
      <dgm:prSet/>
      <dgm:spPr/>
      <dgm:t>
        <a:bodyPr/>
        <a:lstStyle/>
        <a:p>
          <a:endParaRPr lang="en-US"/>
        </a:p>
      </dgm:t>
    </dgm:pt>
    <dgm:pt modelId="{9EACC095-2CF2-40BB-8E64-FCE8094F8056}">
      <dgm:prSet/>
      <dgm:spPr/>
      <dgm:t>
        <a:bodyPr/>
        <a:lstStyle/>
        <a:p>
          <a:r>
            <a:rPr lang="en-IN"/>
            <a:t>Lovely eyes – Look out the good in people</a:t>
          </a:r>
          <a:endParaRPr lang="en-US"/>
        </a:p>
      </dgm:t>
    </dgm:pt>
    <dgm:pt modelId="{159A88B3-28E3-41AA-A8F0-8D4FC5B045FB}" type="parTrans" cxnId="{91707172-E05C-4159-A246-366421FADB6A}">
      <dgm:prSet/>
      <dgm:spPr/>
      <dgm:t>
        <a:bodyPr/>
        <a:lstStyle/>
        <a:p>
          <a:endParaRPr lang="en-US"/>
        </a:p>
      </dgm:t>
    </dgm:pt>
    <dgm:pt modelId="{873A38DD-4F0A-4F25-8665-0E77F1E3B303}" type="sibTrans" cxnId="{91707172-E05C-4159-A246-366421FADB6A}">
      <dgm:prSet/>
      <dgm:spPr/>
      <dgm:t>
        <a:bodyPr/>
        <a:lstStyle/>
        <a:p>
          <a:endParaRPr lang="en-US"/>
        </a:p>
      </dgm:t>
    </dgm:pt>
    <dgm:pt modelId="{C8E3ABDD-7A9B-4D21-AD01-B964419377C2}">
      <dgm:prSet/>
      <dgm:spPr/>
      <dgm:t>
        <a:bodyPr/>
        <a:lstStyle/>
        <a:p>
          <a:r>
            <a:rPr lang="en-IN"/>
            <a:t>Figure – share your food with hungry</a:t>
          </a:r>
          <a:endParaRPr lang="en-US"/>
        </a:p>
      </dgm:t>
    </dgm:pt>
    <dgm:pt modelId="{CF62D677-AE68-4C99-A339-F2207238B354}" type="parTrans" cxnId="{8C7FA8EA-602F-4F16-B90A-FB2B21674848}">
      <dgm:prSet/>
      <dgm:spPr/>
      <dgm:t>
        <a:bodyPr/>
        <a:lstStyle/>
        <a:p>
          <a:endParaRPr lang="en-US"/>
        </a:p>
      </dgm:t>
    </dgm:pt>
    <dgm:pt modelId="{72FF766D-C98D-4207-846D-F91A542EC92C}" type="sibTrans" cxnId="{8C7FA8EA-602F-4F16-B90A-FB2B21674848}">
      <dgm:prSet/>
      <dgm:spPr/>
      <dgm:t>
        <a:bodyPr/>
        <a:lstStyle/>
        <a:p>
          <a:endParaRPr lang="en-US"/>
        </a:p>
      </dgm:t>
    </dgm:pt>
    <dgm:pt modelId="{01E447FE-D08E-473D-8D03-AB0B776337D1}">
      <dgm:prSet/>
      <dgm:spPr/>
      <dgm:t>
        <a:bodyPr/>
        <a:lstStyle/>
        <a:p>
          <a:r>
            <a:rPr lang="en-IN"/>
            <a:t>For Praise – Walk with knowledge you will never walk alone</a:t>
          </a:r>
          <a:endParaRPr lang="en-US"/>
        </a:p>
      </dgm:t>
    </dgm:pt>
    <dgm:pt modelId="{E9E5B1B7-58AC-4AD9-8180-CDE9FB05D13C}" type="parTrans" cxnId="{0602454A-87D3-41F2-A707-B6020FD361CB}">
      <dgm:prSet/>
      <dgm:spPr/>
      <dgm:t>
        <a:bodyPr/>
        <a:lstStyle/>
        <a:p>
          <a:endParaRPr lang="en-US"/>
        </a:p>
      </dgm:t>
    </dgm:pt>
    <dgm:pt modelId="{B13796D6-9F80-44EB-A56E-70051A67C357}" type="sibTrans" cxnId="{0602454A-87D3-41F2-A707-B6020FD361CB}">
      <dgm:prSet/>
      <dgm:spPr/>
      <dgm:t>
        <a:bodyPr/>
        <a:lstStyle/>
        <a:p>
          <a:endParaRPr lang="en-US"/>
        </a:p>
      </dgm:t>
    </dgm:pt>
    <dgm:pt modelId="{8B863017-99F2-4EC8-A1F5-040E8886F6AC}">
      <dgm:prSet/>
      <dgm:spPr/>
      <dgm:t>
        <a:bodyPr/>
        <a:lstStyle/>
        <a:p>
          <a:r>
            <a:rPr lang="en-IN"/>
            <a:t>If you need a helping hand</a:t>
          </a:r>
          <a:endParaRPr lang="en-US"/>
        </a:p>
      </dgm:t>
    </dgm:pt>
    <dgm:pt modelId="{E48D5246-17F5-42E4-BAF1-6E6835997619}" type="parTrans" cxnId="{02D7DAF6-FC13-4723-BC59-9FD7A68B523C}">
      <dgm:prSet/>
      <dgm:spPr/>
      <dgm:t>
        <a:bodyPr/>
        <a:lstStyle/>
        <a:p>
          <a:endParaRPr lang="en-US"/>
        </a:p>
      </dgm:t>
    </dgm:pt>
    <dgm:pt modelId="{551E71F0-38BB-454C-A28E-48D630A42DCD}" type="sibTrans" cxnId="{02D7DAF6-FC13-4723-BC59-9FD7A68B523C}">
      <dgm:prSet/>
      <dgm:spPr/>
      <dgm:t>
        <a:bodyPr/>
        <a:lstStyle/>
        <a:p>
          <a:endParaRPr lang="en-US"/>
        </a:p>
      </dgm:t>
    </dgm:pt>
    <dgm:pt modelId="{661BBBB3-048F-4D1D-BFCB-66356E3251E8}">
      <dgm:prSet/>
      <dgm:spPr/>
      <dgm:t>
        <a:bodyPr/>
        <a:lstStyle/>
        <a:p>
          <a:r>
            <a:rPr lang="en-IN"/>
            <a:t>always give one to others and you will find there is always god to give you a helping hand</a:t>
          </a:r>
          <a:endParaRPr lang="en-US"/>
        </a:p>
      </dgm:t>
    </dgm:pt>
    <dgm:pt modelId="{9C86718E-593C-4FB0-AB33-74853E28FB4A}" type="parTrans" cxnId="{5CDB9790-10D8-45C3-A7E8-9E66888B2A61}">
      <dgm:prSet/>
      <dgm:spPr/>
      <dgm:t>
        <a:bodyPr/>
        <a:lstStyle/>
        <a:p>
          <a:endParaRPr lang="en-US"/>
        </a:p>
      </dgm:t>
    </dgm:pt>
    <dgm:pt modelId="{FE3A78A1-46C6-4B4A-AB24-450BEA99CB84}" type="sibTrans" cxnId="{5CDB9790-10D8-45C3-A7E8-9E66888B2A61}">
      <dgm:prSet/>
      <dgm:spPr/>
      <dgm:t>
        <a:bodyPr/>
        <a:lstStyle/>
        <a:p>
          <a:endParaRPr lang="en-US"/>
        </a:p>
      </dgm:t>
    </dgm:pt>
    <dgm:pt modelId="{949A8B40-5F70-4C0D-BA32-F8AF7FA643AB}" type="pres">
      <dgm:prSet presAssocID="{5FC4C04E-27F1-43D0-8A4B-E4E096F0E2DF}" presName="linear" presStyleCnt="0">
        <dgm:presLayoutVars>
          <dgm:animLvl val="lvl"/>
          <dgm:resizeHandles val="exact"/>
        </dgm:presLayoutVars>
      </dgm:prSet>
      <dgm:spPr/>
    </dgm:pt>
    <dgm:pt modelId="{74BE4B7C-9466-4690-9BED-3DFDEB6B8144}" type="pres">
      <dgm:prSet presAssocID="{21037D25-463D-4582-8DB6-3ECF61B6ADB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7C81045F-81B5-444E-9746-A563625EC993}" type="pres">
      <dgm:prSet presAssocID="{F57913E2-B29A-46CB-8DD2-D344047195AC}" presName="spacer" presStyleCnt="0"/>
      <dgm:spPr/>
    </dgm:pt>
    <dgm:pt modelId="{9A8F1942-5AF1-439F-91B6-4AA29CBBCAA8}" type="pres">
      <dgm:prSet presAssocID="{9EACC095-2CF2-40BB-8E64-FCE8094F8056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E7C6363-CA30-4850-9897-12926F2950F7}" type="pres">
      <dgm:prSet presAssocID="{873A38DD-4F0A-4F25-8665-0E77F1E3B303}" presName="spacer" presStyleCnt="0"/>
      <dgm:spPr/>
    </dgm:pt>
    <dgm:pt modelId="{59C45617-905C-4A0B-9E7D-8C7BFF90200B}" type="pres">
      <dgm:prSet presAssocID="{C8E3ABDD-7A9B-4D21-AD01-B964419377C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F1E099D2-8A13-42A2-8187-E15C64B6674B}" type="pres">
      <dgm:prSet presAssocID="{72FF766D-C98D-4207-846D-F91A542EC92C}" presName="spacer" presStyleCnt="0"/>
      <dgm:spPr/>
    </dgm:pt>
    <dgm:pt modelId="{1E2D49CA-B596-4BDF-9F51-03CD83703051}" type="pres">
      <dgm:prSet presAssocID="{01E447FE-D08E-473D-8D03-AB0B776337D1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5D0314D-CD04-4736-AB77-FAAE68B39D89}" type="pres">
      <dgm:prSet presAssocID="{B13796D6-9F80-44EB-A56E-70051A67C357}" presName="spacer" presStyleCnt="0"/>
      <dgm:spPr/>
    </dgm:pt>
    <dgm:pt modelId="{545B4396-E9C6-4BAF-BD49-6E522A909AD0}" type="pres">
      <dgm:prSet presAssocID="{8B863017-99F2-4EC8-A1F5-040E8886F6A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7960FC20-4BA0-4187-A06C-CE1D65A483A1}" type="pres">
      <dgm:prSet presAssocID="{8B863017-99F2-4EC8-A1F5-040E8886F6AC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C29DB621-8511-417B-BB20-BDAC4384BC12}" type="presOf" srcId="{C8E3ABDD-7A9B-4D21-AD01-B964419377C2}" destId="{59C45617-905C-4A0B-9E7D-8C7BFF90200B}" srcOrd="0" destOrd="0" presId="urn:microsoft.com/office/officeart/2005/8/layout/vList2"/>
    <dgm:cxn modelId="{6270BD67-0B12-447D-AE42-263DA5F5558C}" type="presOf" srcId="{5FC4C04E-27F1-43D0-8A4B-E4E096F0E2DF}" destId="{949A8B40-5F70-4C0D-BA32-F8AF7FA643AB}" srcOrd="0" destOrd="0" presId="urn:microsoft.com/office/officeart/2005/8/layout/vList2"/>
    <dgm:cxn modelId="{0602454A-87D3-41F2-A707-B6020FD361CB}" srcId="{5FC4C04E-27F1-43D0-8A4B-E4E096F0E2DF}" destId="{01E447FE-D08E-473D-8D03-AB0B776337D1}" srcOrd="3" destOrd="0" parTransId="{E9E5B1B7-58AC-4AD9-8180-CDE9FB05D13C}" sibTransId="{B13796D6-9F80-44EB-A56E-70051A67C357}"/>
    <dgm:cxn modelId="{91707172-E05C-4159-A246-366421FADB6A}" srcId="{5FC4C04E-27F1-43D0-8A4B-E4E096F0E2DF}" destId="{9EACC095-2CF2-40BB-8E64-FCE8094F8056}" srcOrd="1" destOrd="0" parTransId="{159A88B3-28E3-41AA-A8F0-8D4FC5B045FB}" sibTransId="{873A38DD-4F0A-4F25-8665-0E77F1E3B303}"/>
    <dgm:cxn modelId="{5CDB9790-10D8-45C3-A7E8-9E66888B2A61}" srcId="{8B863017-99F2-4EC8-A1F5-040E8886F6AC}" destId="{661BBBB3-048F-4D1D-BFCB-66356E3251E8}" srcOrd="0" destOrd="0" parTransId="{9C86718E-593C-4FB0-AB33-74853E28FB4A}" sibTransId="{FE3A78A1-46C6-4B4A-AB24-450BEA99CB84}"/>
    <dgm:cxn modelId="{246340A1-8C07-4E49-BACA-574A9B1E6334}" type="presOf" srcId="{661BBBB3-048F-4D1D-BFCB-66356E3251E8}" destId="{7960FC20-4BA0-4187-A06C-CE1D65A483A1}" srcOrd="0" destOrd="0" presId="urn:microsoft.com/office/officeart/2005/8/layout/vList2"/>
    <dgm:cxn modelId="{DF4D5CC6-40C0-494C-8502-C3AE5E9A944D}" type="presOf" srcId="{8B863017-99F2-4EC8-A1F5-040E8886F6AC}" destId="{545B4396-E9C6-4BAF-BD49-6E522A909AD0}" srcOrd="0" destOrd="0" presId="urn:microsoft.com/office/officeart/2005/8/layout/vList2"/>
    <dgm:cxn modelId="{06717DC9-7D79-42B3-B8B0-0E5BF857500B}" type="presOf" srcId="{9EACC095-2CF2-40BB-8E64-FCE8094F8056}" destId="{9A8F1942-5AF1-439F-91B6-4AA29CBBCAA8}" srcOrd="0" destOrd="0" presId="urn:microsoft.com/office/officeart/2005/8/layout/vList2"/>
    <dgm:cxn modelId="{A1FA03D2-C556-479F-AC09-E0260C3FBA2D}" srcId="{5FC4C04E-27F1-43D0-8A4B-E4E096F0E2DF}" destId="{21037D25-463D-4582-8DB6-3ECF61B6ADBC}" srcOrd="0" destOrd="0" parTransId="{0E8D30C1-AE85-4EA4-A2B6-863F980DE9D1}" sibTransId="{F57913E2-B29A-46CB-8DD2-D344047195AC}"/>
    <dgm:cxn modelId="{8C7FA8EA-602F-4F16-B90A-FB2B21674848}" srcId="{5FC4C04E-27F1-43D0-8A4B-E4E096F0E2DF}" destId="{C8E3ABDD-7A9B-4D21-AD01-B964419377C2}" srcOrd="2" destOrd="0" parTransId="{CF62D677-AE68-4C99-A339-F2207238B354}" sibTransId="{72FF766D-C98D-4207-846D-F91A542EC92C}"/>
    <dgm:cxn modelId="{F69924EB-2511-49B7-8542-286CAC4E9EB4}" type="presOf" srcId="{21037D25-463D-4582-8DB6-3ECF61B6ADBC}" destId="{74BE4B7C-9466-4690-9BED-3DFDEB6B8144}" srcOrd="0" destOrd="0" presId="urn:microsoft.com/office/officeart/2005/8/layout/vList2"/>
    <dgm:cxn modelId="{9D4F3DEE-50CF-4B81-AC44-D7EC8F59A166}" type="presOf" srcId="{01E447FE-D08E-473D-8D03-AB0B776337D1}" destId="{1E2D49CA-B596-4BDF-9F51-03CD83703051}" srcOrd="0" destOrd="0" presId="urn:microsoft.com/office/officeart/2005/8/layout/vList2"/>
    <dgm:cxn modelId="{02D7DAF6-FC13-4723-BC59-9FD7A68B523C}" srcId="{5FC4C04E-27F1-43D0-8A4B-E4E096F0E2DF}" destId="{8B863017-99F2-4EC8-A1F5-040E8886F6AC}" srcOrd="4" destOrd="0" parTransId="{E48D5246-17F5-42E4-BAF1-6E6835997619}" sibTransId="{551E71F0-38BB-454C-A28E-48D630A42DCD}"/>
    <dgm:cxn modelId="{ECE78E1B-C783-4D91-A7AC-640EB3CEB3BD}" type="presParOf" srcId="{949A8B40-5F70-4C0D-BA32-F8AF7FA643AB}" destId="{74BE4B7C-9466-4690-9BED-3DFDEB6B8144}" srcOrd="0" destOrd="0" presId="urn:microsoft.com/office/officeart/2005/8/layout/vList2"/>
    <dgm:cxn modelId="{E6CE1391-1BE6-4E70-96E0-A92101188B77}" type="presParOf" srcId="{949A8B40-5F70-4C0D-BA32-F8AF7FA643AB}" destId="{7C81045F-81B5-444E-9746-A563625EC993}" srcOrd="1" destOrd="0" presId="urn:microsoft.com/office/officeart/2005/8/layout/vList2"/>
    <dgm:cxn modelId="{95B29DB5-A2EB-4B43-9FFE-C32D3DB71377}" type="presParOf" srcId="{949A8B40-5F70-4C0D-BA32-F8AF7FA643AB}" destId="{9A8F1942-5AF1-439F-91B6-4AA29CBBCAA8}" srcOrd="2" destOrd="0" presId="urn:microsoft.com/office/officeart/2005/8/layout/vList2"/>
    <dgm:cxn modelId="{7D689385-6155-4E9C-AFB7-B9F0A5F27608}" type="presParOf" srcId="{949A8B40-5F70-4C0D-BA32-F8AF7FA643AB}" destId="{5E7C6363-CA30-4850-9897-12926F2950F7}" srcOrd="3" destOrd="0" presId="urn:microsoft.com/office/officeart/2005/8/layout/vList2"/>
    <dgm:cxn modelId="{CBD27874-A72D-49ED-A4F1-5533B41F3E11}" type="presParOf" srcId="{949A8B40-5F70-4C0D-BA32-F8AF7FA643AB}" destId="{59C45617-905C-4A0B-9E7D-8C7BFF90200B}" srcOrd="4" destOrd="0" presId="urn:microsoft.com/office/officeart/2005/8/layout/vList2"/>
    <dgm:cxn modelId="{7B4477E4-9286-4504-AE31-48CDEB4B5C57}" type="presParOf" srcId="{949A8B40-5F70-4C0D-BA32-F8AF7FA643AB}" destId="{F1E099D2-8A13-42A2-8187-E15C64B6674B}" srcOrd="5" destOrd="0" presId="urn:microsoft.com/office/officeart/2005/8/layout/vList2"/>
    <dgm:cxn modelId="{F32FECEA-236F-48ED-879C-C285ED64B9C5}" type="presParOf" srcId="{949A8B40-5F70-4C0D-BA32-F8AF7FA643AB}" destId="{1E2D49CA-B596-4BDF-9F51-03CD83703051}" srcOrd="6" destOrd="0" presId="urn:microsoft.com/office/officeart/2005/8/layout/vList2"/>
    <dgm:cxn modelId="{3C509A71-F6B3-4E9A-B4AD-3E77A7591ECA}" type="presParOf" srcId="{949A8B40-5F70-4C0D-BA32-F8AF7FA643AB}" destId="{75D0314D-CD04-4736-AB77-FAAE68B39D89}" srcOrd="7" destOrd="0" presId="urn:microsoft.com/office/officeart/2005/8/layout/vList2"/>
    <dgm:cxn modelId="{4639F02E-584A-40B5-B522-DDDB3B2507A5}" type="presParOf" srcId="{949A8B40-5F70-4C0D-BA32-F8AF7FA643AB}" destId="{545B4396-E9C6-4BAF-BD49-6E522A909AD0}" srcOrd="8" destOrd="0" presId="urn:microsoft.com/office/officeart/2005/8/layout/vList2"/>
    <dgm:cxn modelId="{2FF19D53-32C0-419E-BA9E-BCBD0C25CBE3}" type="presParOf" srcId="{949A8B40-5F70-4C0D-BA32-F8AF7FA643AB}" destId="{7960FC20-4BA0-4187-A06C-CE1D65A483A1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D49FFD-7A31-449D-83D1-6A43B1CB766E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E46D52D9-A477-4B0A-9DE2-605AD5665799}">
      <dgm:prSet/>
      <dgm:spPr/>
      <dgm:t>
        <a:bodyPr/>
        <a:lstStyle/>
        <a:p>
          <a:r>
            <a:rPr lang="en-IN"/>
            <a:t>Negative thinking causes problems and positive thinking gives solutions.  The Power of Positive thinking</a:t>
          </a:r>
          <a:endParaRPr lang="en-US"/>
        </a:p>
      </dgm:t>
    </dgm:pt>
    <dgm:pt modelId="{17D25CB7-53C9-4E55-A9F8-98C47F3F5159}" type="parTrans" cxnId="{34AE99BE-4589-4AF3-8394-5FD8A126840B}">
      <dgm:prSet/>
      <dgm:spPr/>
      <dgm:t>
        <a:bodyPr/>
        <a:lstStyle/>
        <a:p>
          <a:endParaRPr lang="en-US"/>
        </a:p>
      </dgm:t>
    </dgm:pt>
    <dgm:pt modelId="{3A88251F-DEF8-46B3-882A-7E2CE41964E2}" type="sibTrans" cxnId="{34AE99BE-4589-4AF3-8394-5FD8A126840B}">
      <dgm:prSet/>
      <dgm:spPr/>
      <dgm:t>
        <a:bodyPr/>
        <a:lstStyle/>
        <a:p>
          <a:endParaRPr lang="en-US"/>
        </a:p>
      </dgm:t>
    </dgm:pt>
    <dgm:pt modelId="{928E159B-6B0B-4515-9526-81255D86DB3F}">
      <dgm:prSet/>
      <dgm:spPr/>
      <dgm:t>
        <a:bodyPr/>
        <a:lstStyle/>
        <a:p>
          <a:r>
            <a:rPr lang="en-IN"/>
            <a:t>Draw a picture of successful persons</a:t>
          </a:r>
          <a:endParaRPr lang="en-US"/>
        </a:p>
      </dgm:t>
    </dgm:pt>
    <dgm:pt modelId="{737E3A6D-BEFE-48BD-85F4-182674984C2D}" type="parTrans" cxnId="{01FCA787-C86F-4D71-AF73-D4CA87D4F2CF}">
      <dgm:prSet/>
      <dgm:spPr/>
      <dgm:t>
        <a:bodyPr/>
        <a:lstStyle/>
        <a:p>
          <a:endParaRPr lang="en-US"/>
        </a:p>
      </dgm:t>
    </dgm:pt>
    <dgm:pt modelId="{B288C469-26A1-4AE4-A2B2-616F2A10C33D}" type="sibTrans" cxnId="{01FCA787-C86F-4D71-AF73-D4CA87D4F2CF}">
      <dgm:prSet/>
      <dgm:spPr/>
      <dgm:t>
        <a:bodyPr/>
        <a:lstStyle/>
        <a:p>
          <a:endParaRPr lang="en-US"/>
        </a:p>
      </dgm:t>
    </dgm:pt>
    <dgm:pt modelId="{59EDDB4E-3C55-47D1-9281-732C132A564C}">
      <dgm:prSet/>
      <dgm:spPr/>
      <dgm:t>
        <a:bodyPr/>
        <a:lstStyle/>
        <a:p>
          <a:r>
            <a:rPr lang="en-IN"/>
            <a:t>Cancel your negative thoughts</a:t>
          </a:r>
          <a:endParaRPr lang="en-US"/>
        </a:p>
      </dgm:t>
    </dgm:pt>
    <dgm:pt modelId="{3547B1D4-022C-42E5-B27D-A49B8EA15924}" type="parTrans" cxnId="{78964428-6949-4C71-BCF4-F56F3170C2AC}">
      <dgm:prSet/>
      <dgm:spPr/>
      <dgm:t>
        <a:bodyPr/>
        <a:lstStyle/>
        <a:p>
          <a:endParaRPr lang="en-US"/>
        </a:p>
      </dgm:t>
    </dgm:pt>
    <dgm:pt modelId="{89D3C297-5507-447D-BF3B-BC39EF663310}" type="sibTrans" cxnId="{78964428-6949-4C71-BCF4-F56F3170C2AC}">
      <dgm:prSet/>
      <dgm:spPr/>
      <dgm:t>
        <a:bodyPr/>
        <a:lstStyle/>
        <a:p>
          <a:endParaRPr lang="en-US"/>
        </a:p>
      </dgm:t>
    </dgm:pt>
    <dgm:pt modelId="{0C11ABCF-1547-49F8-8DCD-0A4FC200E1BE}">
      <dgm:prSet/>
      <dgm:spPr/>
      <dgm:t>
        <a:bodyPr/>
        <a:lstStyle/>
        <a:p>
          <a:r>
            <a:rPr lang="en-IN"/>
            <a:t>Do not copy others blindly</a:t>
          </a:r>
          <a:endParaRPr lang="en-US"/>
        </a:p>
      </dgm:t>
    </dgm:pt>
    <dgm:pt modelId="{EC0C013B-2E79-4508-9BD6-214001AD0AF9}" type="parTrans" cxnId="{81ED2189-6F5E-4DE1-967D-6C2FDE2E2E43}">
      <dgm:prSet/>
      <dgm:spPr/>
      <dgm:t>
        <a:bodyPr/>
        <a:lstStyle/>
        <a:p>
          <a:endParaRPr lang="en-US"/>
        </a:p>
      </dgm:t>
    </dgm:pt>
    <dgm:pt modelId="{9FD07A36-CC10-4972-B1C7-161C889CA200}" type="sibTrans" cxnId="{81ED2189-6F5E-4DE1-967D-6C2FDE2E2E43}">
      <dgm:prSet/>
      <dgm:spPr/>
      <dgm:t>
        <a:bodyPr/>
        <a:lstStyle/>
        <a:p>
          <a:endParaRPr lang="en-US"/>
        </a:p>
      </dgm:t>
    </dgm:pt>
    <dgm:pt modelId="{1BBB61D2-F934-497A-AC11-6B409981E742}">
      <dgm:prSet/>
      <dgm:spPr/>
      <dgm:t>
        <a:bodyPr/>
        <a:lstStyle/>
        <a:p>
          <a:r>
            <a:rPr lang="en-IN"/>
            <a:t>Get a competent counslor to help you</a:t>
          </a:r>
          <a:endParaRPr lang="en-US"/>
        </a:p>
      </dgm:t>
    </dgm:pt>
    <dgm:pt modelId="{FC2F3C6C-9118-485A-9665-2A0DC73AA671}" type="parTrans" cxnId="{522FC948-F729-4C48-8FA1-EAE2004F335F}">
      <dgm:prSet/>
      <dgm:spPr/>
      <dgm:t>
        <a:bodyPr/>
        <a:lstStyle/>
        <a:p>
          <a:endParaRPr lang="en-US"/>
        </a:p>
      </dgm:t>
    </dgm:pt>
    <dgm:pt modelId="{AD558CF6-3C19-49A4-9C09-12E36D4540D5}" type="sibTrans" cxnId="{522FC948-F729-4C48-8FA1-EAE2004F335F}">
      <dgm:prSet/>
      <dgm:spPr/>
      <dgm:t>
        <a:bodyPr/>
        <a:lstStyle/>
        <a:p>
          <a:endParaRPr lang="en-US"/>
        </a:p>
      </dgm:t>
    </dgm:pt>
    <dgm:pt modelId="{A0C65287-19C2-468D-AE15-E1C89182701A}">
      <dgm:prSet/>
      <dgm:spPr/>
      <dgm:t>
        <a:bodyPr/>
        <a:lstStyle/>
        <a:p>
          <a:r>
            <a:rPr lang="en-IN"/>
            <a:t>Practice the sentence – I can do it</a:t>
          </a:r>
          <a:endParaRPr lang="en-US"/>
        </a:p>
      </dgm:t>
    </dgm:pt>
    <dgm:pt modelId="{7CD25E80-A05A-4C36-93A0-032BDBE34D1C}" type="parTrans" cxnId="{04495061-B827-4B15-9C3B-8A8E63DAC4B8}">
      <dgm:prSet/>
      <dgm:spPr/>
      <dgm:t>
        <a:bodyPr/>
        <a:lstStyle/>
        <a:p>
          <a:endParaRPr lang="en-US"/>
        </a:p>
      </dgm:t>
    </dgm:pt>
    <dgm:pt modelId="{989F29FA-E2B9-4AD1-8CAF-A4426D187C73}" type="sibTrans" cxnId="{04495061-B827-4B15-9C3B-8A8E63DAC4B8}">
      <dgm:prSet/>
      <dgm:spPr/>
      <dgm:t>
        <a:bodyPr/>
        <a:lstStyle/>
        <a:p>
          <a:endParaRPr lang="en-US"/>
        </a:p>
      </dgm:t>
    </dgm:pt>
    <dgm:pt modelId="{1B066C0C-0286-455C-B944-FECD36A60B50}">
      <dgm:prSet/>
      <dgm:spPr/>
      <dgm:t>
        <a:bodyPr/>
        <a:lstStyle/>
        <a:p>
          <a:r>
            <a:rPr lang="en-IN"/>
            <a:t>Make the true estimate of your ability</a:t>
          </a:r>
          <a:endParaRPr lang="en-US"/>
        </a:p>
      </dgm:t>
    </dgm:pt>
    <dgm:pt modelId="{6E2440FC-BEC2-4A0A-8677-1D62C14D75D4}" type="parTrans" cxnId="{0DC2CE58-B78E-46A7-84AE-34D7026237CC}">
      <dgm:prSet/>
      <dgm:spPr/>
      <dgm:t>
        <a:bodyPr/>
        <a:lstStyle/>
        <a:p>
          <a:endParaRPr lang="en-US"/>
        </a:p>
      </dgm:t>
    </dgm:pt>
    <dgm:pt modelId="{D545A674-2847-4F0F-9D0C-329D476C1BA5}" type="sibTrans" cxnId="{0DC2CE58-B78E-46A7-84AE-34D7026237CC}">
      <dgm:prSet/>
      <dgm:spPr/>
      <dgm:t>
        <a:bodyPr/>
        <a:lstStyle/>
        <a:p>
          <a:endParaRPr lang="en-US"/>
        </a:p>
      </dgm:t>
    </dgm:pt>
    <dgm:pt modelId="{6E128664-7A39-489B-9752-BA298D59BA1B}">
      <dgm:prSet/>
      <dgm:spPr/>
      <dgm:t>
        <a:bodyPr/>
        <a:lstStyle/>
        <a:p>
          <a:r>
            <a:rPr lang="en-IN"/>
            <a:t>God is your creater</a:t>
          </a:r>
          <a:endParaRPr lang="en-US"/>
        </a:p>
      </dgm:t>
    </dgm:pt>
    <dgm:pt modelId="{FC7FD5CF-CB65-4C27-B21B-2B6E2F8A3553}" type="parTrans" cxnId="{F841A566-7426-43DA-A376-E4AF5AD6394B}">
      <dgm:prSet/>
      <dgm:spPr/>
      <dgm:t>
        <a:bodyPr/>
        <a:lstStyle/>
        <a:p>
          <a:endParaRPr lang="en-US"/>
        </a:p>
      </dgm:t>
    </dgm:pt>
    <dgm:pt modelId="{CAD02707-2283-4DB4-A9BD-D64175CD2922}" type="sibTrans" cxnId="{F841A566-7426-43DA-A376-E4AF5AD6394B}">
      <dgm:prSet/>
      <dgm:spPr/>
      <dgm:t>
        <a:bodyPr/>
        <a:lstStyle/>
        <a:p>
          <a:endParaRPr lang="en-US"/>
        </a:p>
      </dgm:t>
    </dgm:pt>
    <dgm:pt modelId="{761009F4-0A7B-4B1C-870E-947044EA157D}" type="pres">
      <dgm:prSet presAssocID="{7ED49FFD-7A31-449D-83D1-6A43B1CB766E}" presName="linear" presStyleCnt="0">
        <dgm:presLayoutVars>
          <dgm:animLvl val="lvl"/>
          <dgm:resizeHandles val="exact"/>
        </dgm:presLayoutVars>
      </dgm:prSet>
      <dgm:spPr/>
    </dgm:pt>
    <dgm:pt modelId="{57F14575-2766-4711-BC12-FE9EBC97E513}" type="pres">
      <dgm:prSet presAssocID="{E46D52D9-A477-4B0A-9DE2-605AD566579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A511C715-9561-442F-B967-CC49A7E63C41}" type="pres">
      <dgm:prSet presAssocID="{E46D52D9-A477-4B0A-9DE2-605AD566579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0276904-58E3-4E03-A93A-CF475E7AAC41}" type="presOf" srcId="{1B066C0C-0286-455C-B944-FECD36A60B50}" destId="{A511C715-9561-442F-B967-CC49A7E63C41}" srcOrd="0" destOrd="5" presId="urn:microsoft.com/office/officeart/2005/8/layout/vList2"/>
    <dgm:cxn modelId="{F583A10C-8B9D-409C-A38D-F10D96FA7D86}" type="presOf" srcId="{1BBB61D2-F934-497A-AC11-6B409981E742}" destId="{A511C715-9561-442F-B967-CC49A7E63C41}" srcOrd="0" destOrd="3" presId="urn:microsoft.com/office/officeart/2005/8/layout/vList2"/>
    <dgm:cxn modelId="{0376F016-EF7F-4A7E-9C98-31AF2B4C5579}" type="presOf" srcId="{A0C65287-19C2-468D-AE15-E1C89182701A}" destId="{A511C715-9561-442F-B967-CC49A7E63C41}" srcOrd="0" destOrd="4" presId="urn:microsoft.com/office/officeart/2005/8/layout/vList2"/>
    <dgm:cxn modelId="{78964428-6949-4C71-BCF4-F56F3170C2AC}" srcId="{E46D52D9-A477-4B0A-9DE2-605AD5665799}" destId="{59EDDB4E-3C55-47D1-9281-732C132A564C}" srcOrd="1" destOrd="0" parTransId="{3547B1D4-022C-42E5-B27D-A49B8EA15924}" sibTransId="{89D3C297-5507-447D-BF3B-BC39EF663310}"/>
    <dgm:cxn modelId="{04495061-B827-4B15-9C3B-8A8E63DAC4B8}" srcId="{E46D52D9-A477-4B0A-9DE2-605AD5665799}" destId="{A0C65287-19C2-468D-AE15-E1C89182701A}" srcOrd="4" destOrd="0" parTransId="{7CD25E80-A05A-4C36-93A0-032BDBE34D1C}" sibTransId="{989F29FA-E2B9-4AD1-8CAF-A4426D187C73}"/>
    <dgm:cxn modelId="{F841A566-7426-43DA-A376-E4AF5AD6394B}" srcId="{E46D52D9-A477-4B0A-9DE2-605AD5665799}" destId="{6E128664-7A39-489B-9752-BA298D59BA1B}" srcOrd="6" destOrd="0" parTransId="{FC7FD5CF-CB65-4C27-B21B-2B6E2F8A3553}" sibTransId="{CAD02707-2283-4DB4-A9BD-D64175CD2922}"/>
    <dgm:cxn modelId="{522FC948-F729-4C48-8FA1-EAE2004F335F}" srcId="{E46D52D9-A477-4B0A-9DE2-605AD5665799}" destId="{1BBB61D2-F934-497A-AC11-6B409981E742}" srcOrd="3" destOrd="0" parTransId="{FC2F3C6C-9118-485A-9665-2A0DC73AA671}" sibTransId="{AD558CF6-3C19-49A4-9C09-12E36D4540D5}"/>
    <dgm:cxn modelId="{72FB2F71-BCE9-4422-8013-671AE2A344D1}" type="presOf" srcId="{0C11ABCF-1547-49F8-8DCD-0A4FC200E1BE}" destId="{A511C715-9561-442F-B967-CC49A7E63C41}" srcOrd="0" destOrd="2" presId="urn:microsoft.com/office/officeart/2005/8/layout/vList2"/>
    <dgm:cxn modelId="{0DC2CE58-B78E-46A7-84AE-34D7026237CC}" srcId="{E46D52D9-A477-4B0A-9DE2-605AD5665799}" destId="{1B066C0C-0286-455C-B944-FECD36A60B50}" srcOrd="5" destOrd="0" parTransId="{6E2440FC-BEC2-4A0A-8677-1D62C14D75D4}" sibTransId="{D545A674-2847-4F0F-9D0C-329D476C1BA5}"/>
    <dgm:cxn modelId="{60A4117D-0562-4D4C-A394-385FDD37AF86}" type="presOf" srcId="{E46D52D9-A477-4B0A-9DE2-605AD5665799}" destId="{57F14575-2766-4711-BC12-FE9EBC97E513}" srcOrd="0" destOrd="0" presId="urn:microsoft.com/office/officeart/2005/8/layout/vList2"/>
    <dgm:cxn modelId="{01FCA787-C86F-4D71-AF73-D4CA87D4F2CF}" srcId="{E46D52D9-A477-4B0A-9DE2-605AD5665799}" destId="{928E159B-6B0B-4515-9526-81255D86DB3F}" srcOrd="0" destOrd="0" parTransId="{737E3A6D-BEFE-48BD-85F4-182674984C2D}" sibTransId="{B288C469-26A1-4AE4-A2B2-616F2A10C33D}"/>
    <dgm:cxn modelId="{81ED2189-6F5E-4DE1-967D-6C2FDE2E2E43}" srcId="{E46D52D9-A477-4B0A-9DE2-605AD5665799}" destId="{0C11ABCF-1547-49F8-8DCD-0A4FC200E1BE}" srcOrd="2" destOrd="0" parTransId="{EC0C013B-2E79-4508-9BD6-214001AD0AF9}" sibTransId="{9FD07A36-CC10-4972-B1C7-161C889CA200}"/>
    <dgm:cxn modelId="{CBA66D9F-A717-4D54-A69D-B4A241D5730E}" type="presOf" srcId="{6E128664-7A39-489B-9752-BA298D59BA1B}" destId="{A511C715-9561-442F-B967-CC49A7E63C41}" srcOrd="0" destOrd="6" presId="urn:microsoft.com/office/officeart/2005/8/layout/vList2"/>
    <dgm:cxn modelId="{7E3E21A1-569E-4FAE-9D7E-D381AF30683E}" type="presOf" srcId="{7ED49FFD-7A31-449D-83D1-6A43B1CB766E}" destId="{761009F4-0A7B-4B1C-870E-947044EA157D}" srcOrd="0" destOrd="0" presId="urn:microsoft.com/office/officeart/2005/8/layout/vList2"/>
    <dgm:cxn modelId="{3823CEA8-BF81-483E-A1F2-33808DF3E28A}" type="presOf" srcId="{928E159B-6B0B-4515-9526-81255D86DB3F}" destId="{A511C715-9561-442F-B967-CC49A7E63C41}" srcOrd="0" destOrd="0" presId="urn:microsoft.com/office/officeart/2005/8/layout/vList2"/>
    <dgm:cxn modelId="{34AE99BE-4589-4AF3-8394-5FD8A126840B}" srcId="{7ED49FFD-7A31-449D-83D1-6A43B1CB766E}" destId="{E46D52D9-A477-4B0A-9DE2-605AD5665799}" srcOrd="0" destOrd="0" parTransId="{17D25CB7-53C9-4E55-A9F8-98C47F3F5159}" sibTransId="{3A88251F-DEF8-46B3-882A-7E2CE41964E2}"/>
    <dgm:cxn modelId="{9BD305D0-3649-4075-AB8A-ED36C76AAD18}" type="presOf" srcId="{59EDDB4E-3C55-47D1-9281-732C132A564C}" destId="{A511C715-9561-442F-B967-CC49A7E63C41}" srcOrd="0" destOrd="1" presId="urn:microsoft.com/office/officeart/2005/8/layout/vList2"/>
    <dgm:cxn modelId="{62ACA0D6-CA16-443F-9844-75CBC78FD23A}" type="presParOf" srcId="{761009F4-0A7B-4B1C-870E-947044EA157D}" destId="{57F14575-2766-4711-BC12-FE9EBC97E513}" srcOrd="0" destOrd="0" presId="urn:microsoft.com/office/officeart/2005/8/layout/vList2"/>
    <dgm:cxn modelId="{474ECEE6-DFA6-43B9-8306-A19C01B61DF7}" type="presParOf" srcId="{761009F4-0A7B-4B1C-870E-947044EA157D}" destId="{A511C715-9561-442F-B967-CC49A7E63C4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BE4B7C-9466-4690-9BED-3DFDEB6B8144}">
      <dsp:nvSpPr>
        <dsp:cNvPr id="0" name=""/>
        <dsp:cNvSpPr/>
      </dsp:nvSpPr>
      <dsp:spPr>
        <a:xfrm>
          <a:off x="0" y="122883"/>
          <a:ext cx="6513603" cy="95340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Attractive lips – Speak words of kindness</a:t>
          </a:r>
          <a:endParaRPr lang="en-US" sz="2400" kern="1200"/>
        </a:p>
      </dsp:txBody>
      <dsp:txXfrm>
        <a:off x="46541" y="169424"/>
        <a:ext cx="6420521" cy="860321"/>
      </dsp:txXfrm>
    </dsp:sp>
    <dsp:sp modelId="{9A8F1942-5AF1-439F-91B6-4AA29CBBCAA8}">
      <dsp:nvSpPr>
        <dsp:cNvPr id="0" name=""/>
        <dsp:cNvSpPr/>
      </dsp:nvSpPr>
      <dsp:spPr>
        <a:xfrm>
          <a:off x="0" y="1145407"/>
          <a:ext cx="6513603" cy="953403"/>
        </a:xfrm>
        <a:prstGeom prst="roundRect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Lovely eyes – Look out the good in people</a:t>
          </a:r>
          <a:endParaRPr lang="en-US" sz="2400" kern="1200"/>
        </a:p>
      </dsp:txBody>
      <dsp:txXfrm>
        <a:off x="46541" y="1191948"/>
        <a:ext cx="6420521" cy="860321"/>
      </dsp:txXfrm>
    </dsp:sp>
    <dsp:sp modelId="{59C45617-905C-4A0B-9E7D-8C7BFF90200B}">
      <dsp:nvSpPr>
        <dsp:cNvPr id="0" name=""/>
        <dsp:cNvSpPr/>
      </dsp:nvSpPr>
      <dsp:spPr>
        <a:xfrm>
          <a:off x="0" y="2167931"/>
          <a:ext cx="6513603" cy="953403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Figure – share your food with hungry</a:t>
          </a:r>
          <a:endParaRPr lang="en-US" sz="2400" kern="1200"/>
        </a:p>
      </dsp:txBody>
      <dsp:txXfrm>
        <a:off x="46541" y="2214472"/>
        <a:ext cx="6420521" cy="860321"/>
      </dsp:txXfrm>
    </dsp:sp>
    <dsp:sp modelId="{1E2D49CA-B596-4BDF-9F51-03CD83703051}">
      <dsp:nvSpPr>
        <dsp:cNvPr id="0" name=""/>
        <dsp:cNvSpPr/>
      </dsp:nvSpPr>
      <dsp:spPr>
        <a:xfrm>
          <a:off x="0" y="3190454"/>
          <a:ext cx="6513603" cy="953403"/>
        </a:xfrm>
        <a:prstGeom prst="roundRect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For Praise – Walk with knowledge you will never walk alone</a:t>
          </a:r>
          <a:endParaRPr lang="en-US" sz="2400" kern="1200"/>
        </a:p>
      </dsp:txBody>
      <dsp:txXfrm>
        <a:off x="46541" y="3236995"/>
        <a:ext cx="6420521" cy="860321"/>
      </dsp:txXfrm>
    </dsp:sp>
    <dsp:sp modelId="{545B4396-E9C6-4BAF-BD49-6E522A909AD0}">
      <dsp:nvSpPr>
        <dsp:cNvPr id="0" name=""/>
        <dsp:cNvSpPr/>
      </dsp:nvSpPr>
      <dsp:spPr>
        <a:xfrm>
          <a:off x="0" y="4212978"/>
          <a:ext cx="6513603" cy="953403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/>
            <a:t>If you need a helping hand</a:t>
          </a:r>
          <a:endParaRPr lang="en-US" sz="2400" kern="1200"/>
        </a:p>
      </dsp:txBody>
      <dsp:txXfrm>
        <a:off x="46541" y="4259519"/>
        <a:ext cx="6420521" cy="860321"/>
      </dsp:txXfrm>
    </dsp:sp>
    <dsp:sp modelId="{7960FC20-4BA0-4187-A06C-CE1D65A483A1}">
      <dsp:nvSpPr>
        <dsp:cNvPr id="0" name=""/>
        <dsp:cNvSpPr/>
      </dsp:nvSpPr>
      <dsp:spPr>
        <a:xfrm>
          <a:off x="0" y="5166382"/>
          <a:ext cx="6513603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1900" kern="1200"/>
            <a:t>always give one to others and you will find there is always god to give you a helping hand</a:t>
          </a:r>
          <a:endParaRPr lang="en-US" sz="1900" kern="1200"/>
        </a:p>
      </dsp:txBody>
      <dsp:txXfrm>
        <a:off x="0" y="5166382"/>
        <a:ext cx="6513603" cy="5961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F14575-2766-4711-BC12-FE9EBC97E513}">
      <dsp:nvSpPr>
        <dsp:cNvPr id="0" name=""/>
        <dsp:cNvSpPr/>
      </dsp:nvSpPr>
      <dsp:spPr>
        <a:xfrm>
          <a:off x="0" y="63613"/>
          <a:ext cx="6513603" cy="24979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500" kern="1200"/>
            <a:t>Negative thinking causes problems and positive thinking gives solutions.  The Power of Positive thinking</a:t>
          </a:r>
          <a:endParaRPr lang="en-US" sz="3500" kern="1200"/>
        </a:p>
      </dsp:txBody>
      <dsp:txXfrm>
        <a:off x="121940" y="185553"/>
        <a:ext cx="6269723" cy="2254070"/>
      </dsp:txXfrm>
    </dsp:sp>
    <dsp:sp modelId="{A511C715-9561-442F-B967-CC49A7E63C41}">
      <dsp:nvSpPr>
        <dsp:cNvPr id="0" name=""/>
        <dsp:cNvSpPr/>
      </dsp:nvSpPr>
      <dsp:spPr>
        <a:xfrm>
          <a:off x="0" y="2561563"/>
          <a:ext cx="6513603" cy="32602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807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700" kern="1200"/>
            <a:t>Draw a picture of successful persons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700" kern="1200"/>
            <a:t>Cancel your negative thoughts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700" kern="1200"/>
            <a:t>Do not copy others blindly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700" kern="1200"/>
            <a:t>Get a competent counslor to help you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700" kern="1200"/>
            <a:t>Practice the sentence – I can do it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700" kern="1200"/>
            <a:t>Make the true estimate of your ability</a:t>
          </a:r>
          <a:endParaRPr lang="en-US" sz="2700" kern="120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IN" sz="2700" kern="1200"/>
            <a:t>God is your creater</a:t>
          </a:r>
          <a:endParaRPr lang="en-US" sz="2700" kern="1200"/>
        </a:p>
      </dsp:txBody>
      <dsp:txXfrm>
        <a:off x="0" y="2561563"/>
        <a:ext cx="6513603" cy="32602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A8998F-C240-46C8-9A23-8032B4D12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DBA3C9-67AD-4D95-AE7C-FF47DB584A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4D400-4649-4B07-869F-903C60F88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0C866-2DDD-4B06-911D-810814447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72BE5-1FED-4B74-B894-749A1911C1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3344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6150B-FE41-42E1-B6B3-4D791D8F0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4EB86AB-A27C-4AD9-8622-C34B782004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38884-935F-475E-8379-87FEB56CB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2D18D6-CA2F-47FD-AB48-E072AE28F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C879B2-1C88-41C2-9A54-3F0CF55D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407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139A7-AE89-4FDD-AFE7-62F3CF32910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0D898-437A-41CE-B77C-757A52DBD7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D9E50-38F2-4FD8-89B6-F09CAF3A5F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1A52E-A6B7-4E6C-8319-CBAB6A688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8555D-FE6C-41E2-8211-7692CB363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2744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502F-808C-4F3A-9F48-974FD112C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B3619-00BD-4521-91D0-42CE2C6C9E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EFDF-2BEA-46B1-AF96-28FA49921E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85414C-89DF-4E2A-95F9-0FF77151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2628E7-4513-41D9-844D-420053B3E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3279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1AC74-0909-4922-9FD5-9CE7E0C5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71BECF-D5DA-44C9-A696-A91BF786A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6208A-0C4F-4565-AAF6-EE57CF35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CA3556-866C-4AF6-8280-DCB845542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B7D694-5AAB-443C-AA49-C1CE8CE2A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1433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E08CB-C3F8-4F49-82D3-19B949D50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6E93C-3645-42E7-905C-F9F07B50A9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5E014C-95C1-4DDE-946B-BD90D6F3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3C3BC7-4582-464D-99D8-79C4E107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C1E9A0-8753-4550-ADBC-D4DA38E22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F1D764-0006-48F1-BE9F-C20CCB181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8142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26283-8A9D-4B7B-A04F-6FF886E91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D4621-DAB4-49A7-93F1-D48DFB291A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9666A9-6EC4-46D8-8C8D-4BB2F23D67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BBD386-67DA-44C5-961F-38935D94EA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5032E5-959B-4276-8E33-E820E24F7E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F90A135-6140-4DBC-8583-9AB92F2446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A21E3B-0629-45C5-8B28-CBE6F4083D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032ADB-54FD-42B9-9EBF-8A093138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75501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7E464-BD80-411B-A202-FB30ECA00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7B467-B825-4493-9567-F76E717B9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3F416B-6B12-4772-BE70-E54ED1C2E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3D39F7-D6B5-4AF7-B23A-9582D85B1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5327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FE15AF-8AA4-46C4-B55D-E7408BFA93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E084A13-DBF5-430B-8257-239EA97CC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FB9D98-E6C2-4842-B9B7-D52AE982A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8392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59F354-9018-4378-865D-F63F51BC2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DBBAB-8549-4F60-8769-4F21473580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8C956-AB50-446B-9134-FB80BC0227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23026E-174B-4C6E-82CC-4881EFA34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9C3F50-FA22-4AAC-8850-907AC120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A05041E-A57A-4B09-B7D3-D9839D1B6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42453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85B135-E012-454E-8F5A-0094D71B4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7336B6-6E0F-430F-AEF7-55519B6F44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96043B-50D4-4AD1-8896-28E2DA8474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0D6A45-95EE-4861-9156-CB8CEB1BE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2AC1F5-3062-44C2-9C37-A5B705675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F7543-E4A9-4ABB-8CD8-3552DAAA1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458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70F16D-8160-4435-ADD2-9C7B461E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C87E46-B7A2-4ADB-9BDC-4A024DD95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8CCF98-5EF9-4700-AFB3-ABF53D2F5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E715BB-E793-4CBF-88DD-04DF648DF03E}" type="datetimeFigureOut">
              <a:rPr lang="en-IN" smtClean="0"/>
              <a:t>14-12-2019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0E3BF-5D30-42EF-BE5A-1BA17B5E9C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1D9AEA-3059-475F-8C38-15D55EA06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EABFE0-39E4-45C8-ACEE-A012BAE6DE2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7864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70">
            <a:extLst>
              <a:ext uri="{FF2B5EF4-FFF2-40B4-BE49-F238E27FC236}">
                <a16:creationId xmlns:a16="http://schemas.microsoft.com/office/drawing/2014/main" id="{BECACB72-3535-4C1F-B618-F4CBD214F4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0907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F488D6-05EB-45F8-A4A2-66C82BF197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3954" y="581892"/>
            <a:ext cx="3771009" cy="2541136"/>
          </a:xfrm>
        </p:spPr>
        <p:txBody>
          <a:bodyPr>
            <a:normAutofit/>
          </a:bodyPr>
          <a:lstStyle/>
          <a:p>
            <a:pPr algn="l"/>
            <a:r>
              <a:rPr lang="en-IN" sz="4200" dirty="0">
                <a:solidFill>
                  <a:schemeClr val="bg1"/>
                </a:solidFill>
              </a:rPr>
              <a:t>PERSONALITY</a:t>
            </a:r>
            <a:br>
              <a:rPr lang="en-IN" sz="4200" dirty="0">
                <a:solidFill>
                  <a:schemeClr val="bg1"/>
                </a:solidFill>
              </a:rPr>
            </a:br>
            <a:r>
              <a:rPr lang="en-IN" sz="420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8936FDA-0F3E-4111-95B0-1AC5CEE660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3954" y="4533020"/>
            <a:ext cx="3771009" cy="161293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IN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Dr.</a:t>
            </a:r>
            <a:r>
              <a:rPr lang="en-I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IN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Sadhna</a:t>
            </a:r>
            <a:endParaRPr lang="en-IN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algn="r"/>
            <a:r>
              <a:rPr lang="en-I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Associate Prof. in Economics</a:t>
            </a:r>
          </a:p>
          <a:p>
            <a:pPr algn="r"/>
            <a:r>
              <a:rPr lang="en-I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SMS Khalsa </a:t>
            </a:r>
            <a:r>
              <a:rPr lang="en-IN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labana</a:t>
            </a:r>
            <a:r>
              <a:rPr lang="en-I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College</a:t>
            </a:r>
          </a:p>
          <a:p>
            <a:pPr algn="r"/>
            <a:r>
              <a:rPr lang="en-IN" dirty="0" err="1">
                <a:solidFill>
                  <a:schemeClr val="accent1">
                    <a:lumMod val="20000"/>
                    <a:lumOff val="80000"/>
                  </a:schemeClr>
                </a:solidFill>
              </a:rPr>
              <a:t>Barara</a:t>
            </a:r>
            <a:r>
              <a:rPr lang="en-IN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, Ambala</a:t>
            </a:r>
          </a:p>
        </p:txBody>
      </p:sp>
      <p:pic>
        <p:nvPicPr>
          <p:cNvPr id="18434" name="Picture 2" descr="Image result for personality development PPT">
            <a:extLst>
              <a:ext uri="{FF2B5EF4-FFF2-40B4-BE49-F238E27FC236}">
                <a16:creationId xmlns:a16="http://schemas.microsoft.com/office/drawing/2014/main" id="{0E665EAA-B871-4A50-9773-3926412A1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00467" y="1195754"/>
            <a:ext cx="5984221" cy="537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483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26FF-C8CD-401F-8CE8-A6B71BBD82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13314" name="Picture 2" descr="Image result for PERSONALITY OUTER AND INNER&quot;">
            <a:extLst>
              <a:ext uri="{FF2B5EF4-FFF2-40B4-BE49-F238E27FC236}">
                <a16:creationId xmlns:a16="http://schemas.microsoft.com/office/drawing/2014/main" id="{8CFBAC3E-BC77-4318-9B41-DBD8E612D9E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42565"/>
            <a:ext cx="988138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mage result for PERSONALITY OUTER AND INNER&quot;">
            <a:extLst>
              <a:ext uri="{FF2B5EF4-FFF2-40B4-BE49-F238E27FC236}">
                <a16:creationId xmlns:a16="http://schemas.microsoft.com/office/drawing/2014/main" id="{DC9AE1CB-45B7-470B-B5EA-89BFCB0749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b="37854"/>
          <a:stretch/>
        </p:blipFill>
        <p:spPr bwMode="auto">
          <a:xfrm>
            <a:off x="1744393" y="365125"/>
            <a:ext cx="8975188" cy="237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6008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B1CD4E-0086-483A-AD02-C209C7468B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79FB79-E3FF-4B51-8C24-546636F00A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>
            <a:normAutofit fontScale="77500" lnSpcReduction="20000"/>
          </a:bodyPr>
          <a:lstStyle/>
          <a:p>
            <a:r>
              <a:rPr lang="en-IN" dirty="0"/>
              <a:t>IDENTIFICATION ENDURING CHARACTERS</a:t>
            </a:r>
          </a:p>
          <a:p>
            <a:r>
              <a:rPr lang="en-IN" dirty="0"/>
              <a:t>IDENTIFY</a:t>
            </a:r>
          </a:p>
          <a:p>
            <a:r>
              <a:rPr lang="en-IN" dirty="0"/>
              <a:t>SOME HAVE ATTRACTIVE PERSONALITY</a:t>
            </a:r>
          </a:p>
          <a:p>
            <a:r>
              <a:rPr lang="en-IN" dirty="0"/>
              <a:t>SOME DON’T HAVE</a:t>
            </a:r>
          </a:p>
          <a:p>
            <a:r>
              <a:rPr lang="en-IN" dirty="0"/>
              <a:t>WORK ON INNER BEAUTY</a:t>
            </a:r>
          </a:p>
          <a:p>
            <a:r>
              <a:rPr lang="en-IN" dirty="0"/>
              <a:t>PEOPLE SAW YOUR OUTER BEAUTY BUT WHAT </a:t>
            </a:r>
          </a:p>
          <a:p>
            <a:pPr marL="0" indent="0">
              <a:buNone/>
            </a:pPr>
            <a:r>
              <a:rPr lang="en-IN"/>
              <a:t>    MATTERS IS YOUR INNER BEAUTY</a:t>
            </a:r>
            <a:endParaRPr lang="en-IN" dirty="0"/>
          </a:p>
          <a:p>
            <a:endParaRPr lang="en-IN" dirty="0"/>
          </a:p>
          <a:p>
            <a:r>
              <a:rPr lang="en-IN" dirty="0"/>
              <a:t>BUT WHAT MATTERS A LOT IS YOUR INTERNAL</a:t>
            </a:r>
          </a:p>
          <a:p>
            <a:r>
              <a:rPr lang="en-IN" dirty="0"/>
              <a:t>ARRANGE DEVELOPING SELF CONFIDENCE</a:t>
            </a:r>
          </a:p>
          <a:p>
            <a:r>
              <a:rPr lang="en-IN" dirty="0"/>
              <a:t>TALKING STYLE</a:t>
            </a:r>
          </a:p>
          <a:p>
            <a:r>
              <a:rPr lang="en-IN" dirty="0"/>
              <a:t>BUILD CONFIDENCE</a:t>
            </a:r>
          </a:p>
          <a:p>
            <a:r>
              <a:rPr lang="en-IN" dirty="0"/>
              <a:t>CONFIDENCE BUILDS PERSONALITY BOTH OUTER AND INNER</a:t>
            </a:r>
          </a:p>
          <a:p>
            <a:endParaRPr lang="en-IN" dirty="0"/>
          </a:p>
          <a:p>
            <a:endParaRPr lang="en-IN" dirty="0"/>
          </a:p>
          <a:p>
            <a:endParaRPr lang="en-IN" dirty="0"/>
          </a:p>
          <a:p>
            <a:endParaRPr lang="en-IN" dirty="0"/>
          </a:p>
        </p:txBody>
      </p:sp>
      <p:pic>
        <p:nvPicPr>
          <p:cNvPr id="23554" name="Picture 2" descr="Image result for tips for personality development&quot;">
            <a:extLst>
              <a:ext uri="{FF2B5EF4-FFF2-40B4-BE49-F238E27FC236}">
                <a16:creationId xmlns:a16="http://schemas.microsoft.com/office/drawing/2014/main" id="{BFAA5B79-E194-4399-AFF1-20E54FE282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929" y="1991746"/>
            <a:ext cx="3527108" cy="224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13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F284A-1FB6-4854-9F9A-57AED92C1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KNOW YOUR PERSONALITY</a:t>
            </a:r>
          </a:p>
        </p:txBody>
      </p:sp>
      <p:pic>
        <p:nvPicPr>
          <p:cNvPr id="1026" name="Picture 2" descr="Know your&#10;personality&#10;Character&#10;traits&#10;Behaviora&#10;l traits&#10;Attitudinal&#10;Change&#10;Integrity&#10;Interperso&#10;nal Skills&#10;Positive&#10;Atti...">
            <a:extLst>
              <a:ext uri="{FF2B5EF4-FFF2-40B4-BE49-F238E27FC236}">
                <a16:creationId xmlns:a16="http://schemas.microsoft.com/office/drawing/2014/main" id="{90F6E07A-3AB0-4F92-A9C4-FBCCA603822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941" y="1533378"/>
            <a:ext cx="10086535" cy="464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0418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4921A-8D78-4D80-91BD-5723776E3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TIME MANAGEMENT</a:t>
            </a:r>
          </a:p>
        </p:txBody>
      </p:sp>
      <p:pic>
        <p:nvPicPr>
          <p:cNvPr id="6146" name="Picture 2" descr="Image result for time management&quot;">
            <a:extLst>
              <a:ext uri="{FF2B5EF4-FFF2-40B4-BE49-F238E27FC236}">
                <a16:creationId xmlns:a16="http://schemas.microsoft.com/office/drawing/2014/main" id="{B4B2D3A4-B459-469F-873E-ACB603DA8B2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686" y="1527024"/>
            <a:ext cx="9284677" cy="591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57365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D5350-A517-47D9-87D2-A37EF39211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ANGER MANAGEMENT</a:t>
            </a:r>
          </a:p>
        </p:txBody>
      </p:sp>
      <p:pic>
        <p:nvPicPr>
          <p:cNvPr id="7170" name="Picture 2" descr="Image result for angermanagement&quot;">
            <a:extLst>
              <a:ext uri="{FF2B5EF4-FFF2-40B4-BE49-F238E27FC236}">
                <a16:creationId xmlns:a16="http://schemas.microsoft.com/office/drawing/2014/main" id="{0D48B3BB-0E26-40B1-84D2-C1565994F5F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74" y="1825625"/>
            <a:ext cx="93690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015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BDD9B-1B36-4622-AB1A-2766581B3B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IN" sz="4000" dirty="0"/>
              <a:t>HOW TO IMPROVE YOUR INNER &amp; OUTER BEAUTY</a:t>
            </a:r>
          </a:p>
        </p:txBody>
      </p:sp>
      <p:pic>
        <p:nvPicPr>
          <p:cNvPr id="15362" name="Picture 2" descr="Image result for IMPROVE INNER PERSONALITY&quot;">
            <a:extLst>
              <a:ext uri="{FF2B5EF4-FFF2-40B4-BE49-F238E27FC236}">
                <a16:creationId xmlns:a16="http://schemas.microsoft.com/office/drawing/2014/main" id="{FF67C551-55D9-4A14-8BF3-ABAEE536B3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41"/>
          <a:stretch/>
        </p:blipFill>
        <p:spPr bwMode="auto">
          <a:xfrm>
            <a:off x="1041008" y="1825625"/>
            <a:ext cx="5054992" cy="4040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mage result for PERSONALITY OUTER AND INNER&quot;">
            <a:extLst>
              <a:ext uri="{FF2B5EF4-FFF2-40B4-BE49-F238E27FC236}">
                <a16:creationId xmlns:a16="http://schemas.microsoft.com/office/drawing/2014/main" id="{D429D1A0-DCFF-4A53-87FD-E11A63D8D9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2" y="1977733"/>
            <a:ext cx="5290458" cy="373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7813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D4F9-C025-4BC0-812F-E36F7CE2F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IN" dirty="0"/>
              <a:t>WORK FOR SOCIETY – </a:t>
            </a:r>
            <a:br>
              <a:rPr lang="en-IN" dirty="0"/>
            </a:br>
            <a:r>
              <a:rPr lang="en-IN" dirty="0"/>
              <a:t>GOOD BEHAVIOUR &amp; BODY LANGUAGE</a:t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3BD13-735D-49C5-82C6-759DE5518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687423" y="1978025"/>
            <a:ext cx="13041223" cy="4351338"/>
          </a:xfrm>
        </p:spPr>
        <p:txBody>
          <a:bodyPr/>
          <a:lstStyle/>
          <a:p>
            <a:pPr marL="0" indent="0">
              <a:buNone/>
            </a:pPr>
            <a:endParaRPr lang="en-IN" dirty="0"/>
          </a:p>
          <a:p>
            <a:endParaRPr lang="en-IN" dirty="0"/>
          </a:p>
        </p:txBody>
      </p:sp>
      <p:sp>
        <p:nvSpPr>
          <p:cNvPr id="4" name="AutoShape 2" descr="Image titled Develop a Good Personality Step 12">
            <a:extLst>
              <a:ext uri="{FF2B5EF4-FFF2-40B4-BE49-F238E27FC236}">
                <a16:creationId xmlns:a16="http://schemas.microsoft.com/office/drawing/2014/main" id="{7D15EC0B-0101-4A42-82E3-0112E14421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5" name="AutoShape 4" descr="Image titled Develop a Good Personality Step 12">
            <a:extLst>
              <a:ext uri="{FF2B5EF4-FFF2-40B4-BE49-F238E27FC236}">
                <a16:creationId xmlns:a16="http://schemas.microsoft.com/office/drawing/2014/main" id="{3F7854F8-49BF-4F67-9532-541524F6F0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1512" name="Picture 8" descr="Image result for GOOD personality&quot;">
            <a:extLst>
              <a:ext uri="{FF2B5EF4-FFF2-40B4-BE49-F238E27FC236}">
                <a16:creationId xmlns:a16="http://schemas.microsoft.com/office/drawing/2014/main" id="{29C82285-2F67-420A-8255-9E38721CEE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13" y="2315028"/>
            <a:ext cx="5469987" cy="36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4" name="Picture 10" descr="Image result for tips for personality development&quot;">
            <a:extLst>
              <a:ext uri="{FF2B5EF4-FFF2-40B4-BE49-F238E27FC236}">
                <a16:creationId xmlns:a16="http://schemas.microsoft.com/office/drawing/2014/main" id="{F41153B0-9CD0-47C9-BC9F-72B4A32DBD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47" t="14757" r="9264" b="13356"/>
          <a:stretch/>
        </p:blipFill>
        <p:spPr bwMode="auto">
          <a:xfrm>
            <a:off x="6553200" y="2123961"/>
            <a:ext cx="4208042" cy="367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530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480609-5DDB-4C35-99EC-08C7C51838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FFFFF"/>
                </a:solidFill>
              </a:rPr>
              <a:t>BEAUTY TIPS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92A72147-1793-4A6E-8C2C-E896D8EFA1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802471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93378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13A607-44DB-4322-8E7D-24FE91CE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r>
              <a:rPr lang="en-IN">
                <a:solidFill>
                  <a:srgbClr val="FFFFFF"/>
                </a:solidFill>
              </a:rPr>
              <a:t>Positive thinking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EB17FF7-03A1-47D9-8985-F0C76FBAADF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7672023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915823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37DECE-69B6-4AF4-8ADE-91615740C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POSITIVE THINKING</a:t>
            </a:r>
          </a:p>
        </p:txBody>
      </p:sp>
      <p:pic>
        <p:nvPicPr>
          <p:cNvPr id="8194" name="Picture 2" descr="Image result for POSITIVE THINKG&quot;">
            <a:extLst>
              <a:ext uri="{FF2B5EF4-FFF2-40B4-BE49-F238E27FC236}">
                <a16:creationId xmlns:a16="http://schemas.microsoft.com/office/drawing/2014/main" id="{859AF05F-B197-4FED-852F-08FE5A4B2FE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016" y="1584215"/>
            <a:ext cx="7077075" cy="393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Image result for POSITIVE THINKG&quot;">
            <a:extLst>
              <a:ext uri="{FF2B5EF4-FFF2-40B4-BE49-F238E27FC236}">
                <a16:creationId xmlns:a16="http://schemas.microsoft.com/office/drawing/2014/main" id="{C096DDFC-5D6F-4300-88E1-8659B8DA5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695" y="1584215"/>
            <a:ext cx="6883105" cy="5273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9908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3A1565-E88B-47AF-8C60-F0DDA9937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Personality development is a build up of thoughts action and behaviour</a:t>
            </a:r>
          </a:p>
          <a:p>
            <a:r>
              <a:rPr lang="en-IN" dirty="0"/>
              <a:t>When we say that someone has a "good personality" we mean that they are likeable, interesting and pleasant to be with.</a:t>
            </a:r>
          </a:p>
          <a:p>
            <a:r>
              <a:rPr lang="en-IN" dirty="0"/>
              <a:t>People saw your outer Appearance and beauty what </a:t>
            </a:r>
            <a:r>
              <a:rPr lang="en-IN" dirty="0" err="1"/>
              <a:t>what</a:t>
            </a:r>
            <a:r>
              <a:rPr lang="en-IN" dirty="0"/>
              <a:t> matters a lot is your inner Beauty</a:t>
            </a:r>
          </a:p>
          <a:p>
            <a:r>
              <a:rPr lang="en-IN" dirty="0"/>
              <a:t>In fact, approximately 85 percent of your success and happiness will be a result of how well you interact with others</a:t>
            </a:r>
          </a:p>
          <a:p>
            <a:endParaRPr lang="en-IN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7334C4-1393-4A37-9832-74D0BA81B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PERSONALITY	</a:t>
            </a:r>
          </a:p>
        </p:txBody>
      </p:sp>
    </p:spTree>
    <p:extLst>
      <p:ext uri="{BB962C8B-B14F-4D97-AF65-F5344CB8AC3E}">
        <p14:creationId xmlns:p14="http://schemas.microsoft.com/office/powerpoint/2010/main" val="19828175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92468898-5A6E-4D55-85EC-308E785EE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27106D-B7F5-49E9-9BC1-956766F4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411480"/>
            <a:ext cx="11201400" cy="1106424"/>
          </a:xfrm>
        </p:spPr>
        <p:txBody>
          <a:bodyPr>
            <a:normAutofit/>
          </a:bodyPr>
          <a:lstStyle/>
          <a:p>
            <a:r>
              <a:rPr lang="en-IN" sz="3600"/>
              <a:t>LEADERSHIP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E23A947-2D45-4208-AE2B-64948C87A3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845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532" name="Picture 4" descr="Image result for tips for personality development&quot;">
            <a:extLst>
              <a:ext uri="{FF2B5EF4-FFF2-40B4-BE49-F238E27FC236}">
                <a16:creationId xmlns:a16="http://schemas.microsoft.com/office/drawing/2014/main" id="{1FBD874F-A3E4-4FF3-A48B-66A81B5DB8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9768" y="2410918"/>
            <a:ext cx="6702552" cy="313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E5BBB0F9-6A59-4D02-A9C7-A2D651668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3801" y="1721922"/>
            <a:ext cx="4218432" cy="4520560"/>
          </a:xfrm>
          <a:prstGeom prst="rect">
            <a:avLst/>
          </a:prstGeom>
          <a:ln w="9525">
            <a:solidFill>
              <a:srgbClr val="EFEFEF"/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C95DAD-770E-4EA0-9F11-6DEE160C6D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8752" y="2020824"/>
            <a:ext cx="3455097" cy="3959352"/>
          </a:xfrm>
        </p:spPr>
        <p:txBody>
          <a:bodyPr anchor="ctr">
            <a:normAutofit/>
          </a:bodyPr>
          <a:lstStyle/>
          <a:p>
            <a:r>
              <a:rPr lang="en-IN" sz="1800"/>
              <a:t>Clean vision of yourself, family and organisation</a:t>
            </a:r>
          </a:p>
          <a:p>
            <a:r>
              <a:rPr lang="en-IN" sz="1800"/>
              <a:t>Have faith in your morals and values</a:t>
            </a:r>
          </a:p>
          <a:p>
            <a:r>
              <a:rPr lang="en-IN" sz="1800"/>
              <a:t>Utilize your full strength</a:t>
            </a:r>
          </a:p>
          <a:p>
            <a:r>
              <a:rPr lang="en-IN" sz="1800"/>
              <a:t>Set definite goals</a:t>
            </a:r>
          </a:p>
          <a:p>
            <a:r>
              <a:rPr lang="en-IN" sz="1800"/>
              <a:t>Lead and motivate others</a:t>
            </a:r>
          </a:p>
          <a:p>
            <a:r>
              <a:rPr lang="en-IN" sz="1800"/>
              <a:t>Improve your communication skills</a:t>
            </a:r>
          </a:p>
          <a:p>
            <a:r>
              <a:rPr lang="en-IN" sz="1800"/>
              <a:t>Always take the best initiative</a:t>
            </a:r>
          </a:p>
          <a:p>
            <a:r>
              <a:rPr lang="en-IN" sz="1800"/>
              <a:t>Always be punctual</a:t>
            </a:r>
          </a:p>
        </p:txBody>
      </p:sp>
    </p:spTree>
    <p:extLst>
      <p:ext uri="{BB962C8B-B14F-4D97-AF65-F5344CB8AC3E}">
        <p14:creationId xmlns:p14="http://schemas.microsoft.com/office/powerpoint/2010/main" val="17845986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643C8-764B-4CF8-8EB8-41B3C07E8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4578" name="Picture 2" descr="Image result for tips for personality development&quot;">
            <a:extLst>
              <a:ext uri="{FF2B5EF4-FFF2-40B4-BE49-F238E27FC236}">
                <a16:creationId xmlns:a16="http://schemas.microsoft.com/office/drawing/2014/main" id="{30B58881-A125-49D8-8946-42B1485F2E6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66" b="7560"/>
          <a:stretch/>
        </p:blipFill>
        <p:spPr bwMode="auto">
          <a:xfrm>
            <a:off x="657389" y="365125"/>
            <a:ext cx="10282753" cy="562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7339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D434D-8DCE-44DC-AC7D-F46C72F3D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FDCBE7-3F73-4806-A12B-A9C1B2811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Don’t waste time</a:t>
            </a:r>
          </a:p>
          <a:p>
            <a:r>
              <a:rPr lang="en-IN" dirty="0"/>
              <a:t>Be willing to do all jobs whatever is assigned</a:t>
            </a:r>
          </a:p>
          <a:p>
            <a:r>
              <a:rPr lang="en-IN" dirty="0"/>
              <a:t>Be cheerful</a:t>
            </a:r>
          </a:p>
          <a:p>
            <a:r>
              <a:rPr lang="en-IN" dirty="0"/>
              <a:t>Be helpful</a:t>
            </a:r>
          </a:p>
          <a:p>
            <a:r>
              <a:rPr lang="en-IN" dirty="0"/>
              <a:t>Honesty describe the trails life</a:t>
            </a:r>
          </a:p>
          <a:p>
            <a:r>
              <a:rPr lang="en-IN" dirty="0" err="1"/>
              <a:t>Donot</a:t>
            </a:r>
            <a:r>
              <a:rPr lang="en-IN" dirty="0"/>
              <a:t> laugh at people who are in a difficult time</a:t>
            </a:r>
          </a:p>
          <a:p>
            <a:r>
              <a:rPr lang="en-IN" dirty="0"/>
              <a:t>Know your trails and </a:t>
            </a:r>
            <a:r>
              <a:rPr lang="en-IN" dirty="0" err="1"/>
              <a:t>stregth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76203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913835-3788-4CD8-B085-E9546AECF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Characters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3BA17-E7C0-4856-8E60-2487C865E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IN" dirty="0"/>
              <a:t>Be polite speak sweetly</a:t>
            </a:r>
          </a:p>
          <a:p>
            <a:r>
              <a:rPr lang="en-IN" dirty="0"/>
              <a:t>Be careful about what we say for others</a:t>
            </a:r>
          </a:p>
          <a:p>
            <a:r>
              <a:rPr lang="en-IN" dirty="0"/>
              <a:t>Keep away from lies and fraud</a:t>
            </a:r>
          </a:p>
          <a:p>
            <a:r>
              <a:rPr lang="en-IN" dirty="0"/>
              <a:t>Adjust with others</a:t>
            </a:r>
          </a:p>
          <a:p>
            <a:r>
              <a:rPr lang="en-IN" dirty="0"/>
              <a:t>Believe in Healthy competition</a:t>
            </a:r>
          </a:p>
          <a:p>
            <a:r>
              <a:rPr lang="en-IN" dirty="0"/>
              <a:t>Try to get rid of your bad </a:t>
            </a:r>
            <a:r>
              <a:rPr lang="en-IN" dirty="0" err="1"/>
              <a:t>habbits</a:t>
            </a:r>
            <a:r>
              <a:rPr lang="en-IN" dirty="0"/>
              <a:t> if you have any</a:t>
            </a:r>
          </a:p>
          <a:p>
            <a:r>
              <a:rPr lang="en-IN" dirty="0"/>
              <a:t>Make others feel good in your company because of your positive attitude</a:t>
            </a:r>
          </a:p>
          <a:p>
            <a:r>
              <a:rPr lang="en-IN" dirty="0"/>
              <a:t>Always spread light/positivity</a:t>
            </a:r>
          </a:p>
        </p:txBody>
      </p:sp>
    </p:spTree>
    <p:extLst>
      <p:ext uri="{BB962C8B-B14F-4D97-AF65-F5344CB8AC3E}">
        <p14:creationId xmlns:p14="http://schemas.microsoft.com/office/powerpoint/2010/main" val="19588698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AA526-5193-4DC2-9C84-1791596D78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 descr="Image result for thank you&quot;">
            <a:extLst>
              <a:ext uri="{FF2B5EF4-FFF2-40B4-BE49-F238E27FC236}">
                <a16:creationId xmlns:a16="http://schemas.microsoft.com/office/drawing/2014/main" id="{5DA6DCC2-7B74-4FFF-9FBA-ACD976D1F73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773" y="2278966"/>
            <a:ext cx="8965223" cy="433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515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D5925-EC18-4462-97AF-B1258BA36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PERSONALITY TEST</a:t>
            </a:r>
          </a:p>
        </p:txBody>
      </p:sp>
      <p:pic>
        <p:nvPicPr>
          <p:cNvPr id="5122" name="Picture 2" descr="PERSONALITY TEST&#10;This can identify:&#10; Value system&#10; Emotional reaction to a critical situation&#10; Moods and characteristic...">
            <a:extLst>
              <a:ext uri="{FF2B5EF4-FFF2-40B4-BE49-F238E27FC236}">
                <a16:creationId xmlns:a16="http://schemas.microsoft.com/office/drawing/2014/main" id="{E5EA515C-0EA5-4877-87EC-FDB80A20515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95" b="602"/>
          <a:stretch/>
        </p:blipFill>
        <p:spPr bwMode="auto">
          <a:xfrm>
            <a:off x="838200" y="1632410"/>
            <a:ext cx="9459350" cy="5179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Image result for type of personality">
            <a:extLst>
              <a:ext uri="{FF2B5EF4-FFF2-40B4-BE49-F238E27FC236}">
                <a16:creationId xmlns:a16="http://schemas.microsoft.com/office/drawing/2014/main" id="{30145D74-0DB6-4B3E-AC73-9EB9D494A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21" y="1772434"/>
            <a:ext cx="2390775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08553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BD3C4-92A7-4A2B-9DB5-EB5C4F3B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 descr="TYPES OF PERSONALITY&#10;Nine Types&#10; Perfectionists&#10; Helpers&#10; Romantics&#10; Achievers&#10; Asserters&#10; Questioners&#10; Adventurers...">
            <a:extLst>
              <a:ext uri="{FF2B5EF4-FFF2-40B4-BE49-F238E27FC236}">
                <a16:creationId xmlns:a16="http://schemas.microsoft.com/office/drawing/2014/main" id="{ECAB5A65-564B-4993-90E6-F570C4E001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44" b="2910"/>
          <a:stretch/>
        </p:blipFill>
        <p:spPr bwMode="auto">
          <a:xfrm>
            <a:off x="950742" y="779463"/>
            <a:ext cx="9736214" cy="5811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46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5921B-49FD-421D-8F19-C4EF7B9D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TYPE OF PERSONALITY	</a:t>
            </a:r>
          </a:p>
        </p:txBody>
      </p:sp>
      <p:pic>
        <p:nvPicPr>
          <p:cNvPr id="3074" name="Picture 2" descr="Cont..&#10;Perfectionists – are realistic, conscientious and principled&#10;Ex: Narayan Murthy – Infosys.&#10;Helpers – are warn, conc...">
            <a:extLst>
              <a:ext uri="{FF2B5EF4-FFF2-40B4-BE49-F238E27FC236}">
                <a16:creationId xmlns:a16="http://schemas.microsoft.com/office/drawing/2014/main" id="{CDB1BCEA-9FF4-4BD3-BE7E-5EAEB86B62B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56" b="9050"/>
          <a:stretch/>
        </p:blipFill>
        <p:spPr bwMode="auto">
          <a:xfrm>
            <a:off x="838200" y="1477108"/>
            <a:ext cx="9895449" cy="4895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89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B61577-48D3-4454-BA96-AC10C69D1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TYPE OF PERSONALITY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C001633-6AE7-48E2-9BE6-7E9CBCFA40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2298" y="1294228"/>
            <a:ext cx="8736102" cy="488273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C8C45A-9B16-4FFB-8C71-0A65023D1123}"/>
              </a:ext>
            </a:extLst>
          </p:cNvPr>
          <p:cNvSpPr txBox="1"/>
          <p:nvPr/>
        </p:nvSpPr>
        <p:spPr>
          <a:xfrm>
            <a:off x="2405575" y="3145858"/>
            <a:ext cx="1871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HIMA DAS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00D0275-0B65-4DF3-9A12-DB58F1EED7AB}"/>
              </a:ext>
            </a:extLst>
          </p:cNvPr>
          <p:cNvSpPr txBox="1"/>
          <p:nvPr/>
        </p:nvSpPr>
        <p:spPr>
          <a:xfrm>
            <a:off x="2426676" y="5379106"/>
            <a:ext cx="24126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MAGATANA GANDHI</a:t>
            </a:r>
          </a:p>
        </p:txBody>
      </p:sp>
    </p:spTree>
    <p:extLst>
      <p:ext uri="{BB962C8B-B14F-4D97-AF65-F5344CB8AC3E}">
        <p14:creationId xmlns:p14="http://schemas.microsoft.com/office/powerpoint/2010/main" val="79738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E562D-66F2-4F8A-B3EB-3261EA9A2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5213A3-26E9-4B1A-B0F4-4462F49066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IN" dirty="0"/>
              <a:t>GOOD PHYSIQUE</a:t>
            </a:r>
          </a:p>
          <a:p>
            <a:r>
              <a:rPr lang="en-IN" dirty="0"/>
              <a:t>Pleasing manners</a:t>
            </a:r>
          </a:p>
          <a:p>
            <a:r>
              <a:rPr lang="en-IN" dirty="0"/>
              <a:t>Personal and Professional Integrity</a:t>
            </a:r>
          </a:p>
          <a:p>
            <a:r>
              <a:rPr lang="en-IN" dirty="0"/>
              <a:t>Thoughtfulness</a:t>
            </a:r>
          </a:p>
          <a:p>
            <a:r>
              <a:rPr lang="en-IN" dirty="0"/>
              <a:t>Trustworthiness</a:t>
            </a:r>
          </a:p>
          <a:p>
            <a:r>
              <a:rPr lang="en-IN" dirty="0"/>
              <a:t>Reliability</a:t>
            </a:r>
          </a:p>
          <a:p>
            <a:r>
              <a:rPr lang="en-IN" dirty="0"/>
              <a:t>Good control over mind and body</a:t>
            </a:r>
          </a:p>
          <a:p>
            <a:r>
              <a:rPr lang="en-IN" dirty="0"/>
              <a:t>Health</a:t>
            </a:r>
          </a:p>
          <a:p>
            <a:r>
              <a:rPr lang="en-IN" dirty="0"/>
              <a:t>Body language</a:t>
            </a:r>
          </a:p>
          <a:p>
            <a:pPr lvl="1"/>
            <a:r>
              <a:rPr lang="en-IN" dirty="0"/>
              <a:t>Eye contact</a:t>
            </a:r>
          </a:p>
          <a:p>
            <a:pPr lvl="1"/>
            <a:r>
              <a:rPr lang="en-IN" dirty="0"/>
              <a:t>Facial ex</a:t>
            </a:r>
          </a:p>
          <a:p>
            <a:pPr lvl="1"/>
            <a:r>
              <a:rPr lang="en-IN" dirty="0"/>
              <a:t>Position of hand, arm and posture</a:t>
            </a:r>
          </a:p>
          <a:p>
            <a:r>
              <a:rPr lang="en-IN" dirty="0"/>
              <a:t>Communication</a:t>
            </a:r>
          </a:p>
          <a:p>
            <a:pPr lvl="1"/>
            <a:r>
              <a:rPr lang="en-IN" dirty="0"/>
              <a:t>Reading makes a full man</a:t>
            </a:r>
          </a:p>
          <a:p>
            <a:pPr lvl="1"/>
            <a:r>
              <a:rPr lang="en-IN" dirty="0"/>
              <a:t>Always speak words of kindness</a:t>
            </a:r>
          </a:p>
          <a:p>
            <a:r>
              <a:rPr lang="en-IN" dirty="0"/>
              <a:t>Time management</a:t>
            </a:r>
          </a:p>
          <a:p>
            <a:endParaRPr lang="en-IN" dirty="0"/>
          </a:p>
          <a:p>
            <a:endParaRPr lang="en-IN" dirty="0"/>
          </a:p>
        </p:txBody>
      </p:sp>
      <p:pic>
        <p:nvPicPr>
          <p:cNvPr id="9218" name="Picture 2" descr="Image result for attributes of personality&quot;">
            <a:extLst>
              <a:ext uri="{FF2B5EF4-FFF2-40B4-BE49-F238E27FC236}">
                <a16:creationId xmlns:a16="http://schemas.microsoft.com/office/drawing/2014/main" id="{C985606B-297A-4046-90CB-B8989009D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9101" y="1209822"/>
            <a:ext cx="4598523" cy="4857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4985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67457D-33DC-46F4-AE34-7FEC04B9B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/>
              <a:t>PSYCHOLOGICAL ATTRIBUTES</a:t>
            </a:r>
          </a:p>
        </p:txBody>
      </p:sp>
      <p:pic>
        <p:nvPicPr>
          <p:cNvPr id="11266" name="Picture 2" descr="Image result for attributes of personality&quot;">
            <a:extLst>
              <a:ext uri="{FF2B5EF4-FFF2-40B4-BE49-F238E27FC236}">
                <a16:creationId xmlns:a16="http://schemas.microsoft.com/office/drawing/2014/main" id="{63626195-173F-4941-A27E-4F4A2309AF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54"/>
          <a:stretch/>
        </p:blipFill>
        <p:spPr bwMode="auto">
          <a:xfrm>
            <a:off x="696350" y="1887893"/>
            <a:ext cx="10515599" cy="4587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4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DDF7B-F6D8-40C0-B740-B7359C1D5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0480" y="196948"/>
            <a:ext cx="5359791" cy="12827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A1699C-B06D-4971-834C-105C7941BF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10244" name="Picture 4" descr="Image result for attributes of personality&quot;">
            <a:extLst>
              <a:ext uri="{FF2B5EF4-FFF2-40B4-BE49-F238E27FC236}">
                <a16:creationId xmlns:a16="http://schemas.microsoft.com/office/drawing/2014/main" id="{CF3458FA-C254-4201-8CE8-E310A2A9D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837" y="1825625"/>
            <a:ext cx="10653639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0433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473</Words>
  <Application>Microsoft Office PowerPoint</Application>
  <PresentationFormat>Widescreen</PresentationFormat>
  <Paragraphs>97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Office Theme</vt:lpstr>
      <vt:lpstr>PERSONALITY DEVELOPMENT</vt:lpstr>
      <vt:lpstr>PERSONALITY </vt:lpstr>
      <vt:lpstr>PERSONALITY TEST</vt:lpstr>
      <vt:lpstr>PowerPoint Presentation</vt:lpstr>
      <vt:lpstr>TYPE OF PERSONALITY </vt:lpstr>
      <vt:lpstr>TYPE OF PERSONALITY</vt:lpstr>
      <vt:lpstr>ATTRIBUTES</vt:lpstr>
      <vt:lpstr>PSYCHOLOGICAL ATTRIBUTES</vt:lpstr>
      <vt:lpstr>PowerPoint Presentation</vt:lpstr>
      <vt:lpstr>PowerPoint Presentation</vt:lpstr>
      <vt:lpstr>FEATURES</vt:lpstr>
      <vt:lpstr>KNOW YOUR PERSONALITY</vt:lpstr>
      <vt:lpstr>TIME MANAGEMENT</vt:lpstr>
      <vt:lpstr>ANGER MANAGEMENT</vt:lpstr>
      <vt:lpstr>HOW TO IMPROVE YOUR INNER &amp; OUTER BEAUTY</vt:lpstr>
      <vt:lpstr>WORK FOR SOCIETY –  GOOD BEHAVIOUR &amp; BODY LANGUAGE </vt:lpstr>
      <vt:lpstr>BEAUTY TIPS</vt:lpstr>
      <vt:lpstr>Positive thinking</vt:lpstr>
      <vt:lpstr>POSITIVE THINKING</vt:lpstr>
      <vt:lpstr>LEADERSHIP</vt:lpstr>
      <vt:lpstr>PowerPoint Presentation</vt:lpstr>
      <vt:lpstr>TIPS</vt:lpstr>
      <vt:lpstr>Characters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PERSONALITY DEVELOPMENT</dc:title>
  <dc:creator>Lakshya Puri</dc:creator>
  <cp:lastModifiedBy>Lakshya Puri</cp:lastModifiedBy>
  <cp:revision>7</cp:revision>
  <dcterms:created xsi:type="dcterms:W3CDTF">2019-12-14T08:32:42Z</dcterms:created>
  <dcterms:modified xsi:type="dcterms:W3CDTF">2019-12-14T15:25:33Z</dcterms:modified>
</cp:coreProperties>
</file>